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Spectral SemiBold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SpectralSemiBold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SpectralSemiBold-italic.fntdata"/><Relationship Id="rId14" Type="http://schemas.openxmlformats.org/officeDocument/2006/relationships/slide" Target="slides/slide9.xml"/><Relationship Id="rId36" Type="http://schemas.openxmlformats.org/officeDocument/2006/relationships/font" Target="fonts/SpectralSemiBol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SpectralSemiBold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274bf5dd0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2274bf5dd0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274bf5dd0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274bf5dd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274bf5dd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274bf5dd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274bf5dd0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2274bf5dd0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274bf5dd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274bf5dd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274bf5dd0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274bf5dd0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274bf5dd0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274bf5dd0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2274bf5dd0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2274bf5dd0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2274bf5dd0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2274bf5dd0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274bf5dd0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2274bf5dd0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2274bf5dd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2274bf5d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2274bf5dd0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2274bf5dd0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2274bf5dd0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2274bf5dd0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2274bf5dd0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2274bf5dd0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64764c5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64764c5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264764c5a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264764c5a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64764c5a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264764c5a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264764c5a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264764c5a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264764c5a1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264764c5a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264764c5a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264764c5a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264764c5a1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264764c5a1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274bf5dd0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274bf5dd0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274bf5dd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274bf5dd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274bf5dd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274bf5dd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274bf5dd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274bf5dd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274bf5dd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274bf5dd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274bf5dd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274bf5dd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274bf5dd0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274bf5dd0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879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pectral SemiBold"/>
                <a:ea typeface="Spectral SemiBold"/>
                <a:cs typeface="Spectral SemiBold"/>
                <a:sym typeface="Spectral SemiBold"/>
              </a:rPr>
              <a:t>Convergent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22"/>
          <p:cNvCxnSpPr/>
          <p:nvPr/>
        </p:nvCxnSpPr>
        <p:spPr>
          <a:xfrm>
            <a:off x="448625" y="2148500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22"/>
          <p:cNvCxnSpPr/>
          <p:nvPr/>
        </p:nvCxnSpPr>
        <p:spPr>
          <a:xfrm flipH="1">
            <a:off x="1904575" y="24426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p22"/>
          <p:cNvSpPr/>
          <p:nvPr/>
        </p:nvSpPr>
        <p:spPr>
          <a:xfrm>
            <a:off x="1904575" y="2442625"/>
            <a:ext cx="1045800" cy="730200"/>
          </a:xfrm>
          <a:prstGeom prst="triangle">
            <a:avLst>
              <a:gd fmla="val 50000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p23"/>
          <p:cNvCxnSpPr/>
          <p:nvPr/>
        </p:nvCxnSpPr>
        <p:spPr>
          <a:xfrm>
            <a:off x="479975" y="2169400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23"/>
          <p:cNvCxnSpPr/>
          <p:nvPr/>
        </p:nvCxnSpPr>
        <p:spPr>
          <a:xfrm flipH="1">
            <a:off x="1904575" y="24426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" name="Google Shape;118;p23"/>
          <p:cNvSpPr/>
          <p:nvPr/>
        </p:nvSpPr>
        <p:spPr>
          <a:xfrm>
            <a:off x="1818125" y="2106675"/>
            <a:ext cx="1153200" cy="1024200"/>
          </a:xfrm>
          <a:prstGeom prst="triangle">
            <a:avLst>
              <a:gd fmla="val 50000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Google Shape;123;p24"/>
          <p:cNvCxnSpPr/>
          <p:nvPr/>
        </p:nvCxnSpPr>
        <p:spPr>
          <a:xfrm>
            <a:off x="448625" y="2284400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24"/>
          <p:cNvCxnSpPr/>
          <p:nvPr/>
        </p:nvCxnSpPr>
        <p:spPr>
          <a:xfrm flipH="1">
            <a:off x="1904575" y="24426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5" name="Google Shape;125;p24"/>
          <p:cNvSpPr/>
          <p:nvPr/>
        </p:nvSpPr>
        <p:spPr>
          <a:xfrm>
            <a:off x="1703150" y="1845325"/>
            <a:ext cx="1268100" cy="1285500"/>
          </a:xfrm>
          <a:prstGeom prst="triangle">
            <a:avLst>
              <a:gd fmla="val 50000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Google Shape;130;p25"/>
          <p:cNvCxnSpPr/>
          <p:nvPr/>
        </p:nvCxnSpPr>
        <p:spPr>
          <a:xfrm>
            <a:off x="448625" y="2284400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25"/>
          <p:cNvCxnSpPr/>
          <p:nvPr/>
        </p:nvCxnSpPr>
        <p:spPr>
          <a:xfrm flipH="1">
            <a:off x="1904575" y="24426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" name="Google Shape;132;p25"/>
          <p:cNvSpPr/>
          <p:nvPr/>
        </p:nvSpPr>
        <p:spPr>
          <a:xfrm>
            <a:off x="1703150" y="1845325"/>
            <a:ext cx="1268100" cy="1285500"/>
          </a:xfrm>
          <a:prstGeom prst="triangle">
            <a:avLst>
              <a:gd fmla="val 50000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5"/>
          <p:cNvSpPr/>
          <p:nvPr/>
        </p:nvSpPr>
        <p:spPr>
          <a:xfrm>
            <a:off x="2393098" y="1322597"/>
            <a:ext cx="322056" cy="522720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26"/>
          <p:cNvCxnSpPr/>
          <p:nvPr/>
        </p:nvCxnSpPr>
        <p:spPr>
          <a:xfrm>
            <a:off x="448625" y="2284400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26"/>
          <p:cNvCxnSpPr/>
          <p:nvPr/>
        </p:nvCxnSpPr>
        <p:spPr>
          <a:xfrm flipH="1">
            <a:off x="1904575" y="24426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" name="Google Shape;140;p26"/>
          <p:cNvSpPr/>
          <p:nvPr/>
        </p:nvSpPr>
        <p:spPr>
          <a:xfrm>
            <a:off x="1703150" y="1845325"/>
            <a:ext cx="1268100" cy="1285500"/>
          </a:xfrm>
          <a:prstGeom prst="triangle">
            <a:avLst>
              <a:gd fmla="val 50000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6"/>
          <p:cNvSpPr/>
          <p:nvPr/>
        </p:nvSpPr>
        <p:spPr>
          <a:xfrm>
            <a:off x="2058570" y="1197152"/>
            <a:ext cx="656532" cy="648216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Google Shape;146;p27"/>
          <p:cNvCxnSpPr/>
          <p:nvPr/>
        </p:nvCxnSpPr>
        <p:spPr>
          <a:xfrm>
            <a:off x="448625" y="2284400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27"/>
          <p:cNvCxnSpPr/>
          <p:nvPr/>
        </p:nvCxnSpPr>
        <p:spPr>
          <a:xfrm flipH="1">
            <a:off x="1904575" y="24426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" name="Google Shape;148;p27"/>
          <p:cNvSpPr/>
          <p:nvPr/>
        </p:nvSpPr>
        <p:spPr>
          <a:xfrm>
            <a:off x="1703150" y="1845325"/>
            <a:ext cx="1268100" cy="1285500"/>
          </a:xfrm>
          <a:prstGeom prst="triangle">
            <a:avLst>
              <a:gd fmla="val 50000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7"/>
          <p:cNvSpPr/>
          <p:nvPr/>
        </p:nvSpPr>
        <p:spPr>
          <a:xfrm>
            <a:off x="1703149" y="779005"/>
            <a:ext cx="1011960" cy="1066392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28"/>
          <p:cNvCxnSpPr/>
          <p:nvPr/>
        </p:nvCxnSpPr>
        <p:spPr>
          <a:xfrm>
            <a:off x="448625" y="2284400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8"/>
          <p:cNvCxnSpPr/>
          <p:nvPr/>
        </p:nvCxnSpPr>
        <p:spPr>
          <a:xfrm flipH="1">
            <a:off x="1904575" y="24426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" name="Google Shape;156;p28"/>
          <p:cNvSpPr/>
          <p:nvPr/>
        </p:nvSpPr>
        <p:spPr>
          <a:xfrm>
            <a:off x="1703150" y="1845325"/>
            <a:ext cx="1268100" cy="1285500"/>
          </a:xfrm>
          <a:prstGeom prst="triangle">
            <a:avLst>
              <a:gd fmla="val 50000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8"/>
          <p:cNvSpPr/>
          <p:nvPr/>
        </p:nvSpPr>
        <p:spPr>
          <a:xfrm>
            <a:off x="1379047" y="501101"/>
            <a:ext cx="1336068" cy="1344276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" name="Google Shape;162;p29"/>
          <p:cNvCxnSpPr/>
          <p:nvPr/>
        </p:nvCxnSpPr>
        <p:spPr>
          <a:xfrm>
            <a:off x="448625" y="2284400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29"/>
          <p:cNvCxnSpPr/>
          <p:nvPr/>
        </p:nvCxnSpPr>
        <p:spPr>
          <a:xfrm flipH="1">
            <a:off x="1904575" y="24426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" name="Google Shape;164;p29"/>
          <p:cNvSpPr/>
          <p:nvPr/>
        </p:nvSpPr>
        <p:spPr>
          <a:xfrm>
            <a:off x="1703150" y="1845325"/>
            <a:ext cx="1268100" cy="1285500"/>
          </a:xfrm>
          <a:prstGeom prst="triangle">
            <a:avLst>
              <a:gd fmla="val 50000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9"/>
          <p:cNvSpPr/>
          <p:nvPr/>
        </p:nvSpPr>
        <p:spPr>
          <a:xfrm>
            <a:off x="1379047" y="501101"/>
            <a:ext cx="1336068" cy="1344276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9"/>
          <p:cNvSpPr/>
          <p:nvPr/>
        </p:nvSpPr>
        <p:spPr>
          <a:xfrm>
            <a:off x="2615819" y="1412232"/>
            <a:ext cx="355428" cy="433134"/>
          </a:xfrm>
          <a:prstGeom prst="irregularSeal1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Google Shape;171;p30"/>
          <p:cNvCxnSpPr/>
          <p:nvPr/>
        </p:nvCxnSpPr>
        <p:spPr>
          <a:xfrm>
            <a:off x="448625" y="2284400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30"/>
          <p:cNvCxnSpPr/>
          <p:nvPr/>
        </p:nvCxnSpPr>
        <p:spPr>
          <a:xfrm flipH="1">
            <a:off x="1904575" y="24426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" name="Google Shape;173;p30"/>
          <p:cNvSpPr/>
          <p:nvPr/>
        </p:nvSpPr>
        <p:spPr>
          <a:xfrm>
            <a:off x="1703150" y="1845325"/>
            <a:ext cx="1268100" cy="1285500"/>
          </a:xfrm>
          <a:prstGeom prst="triangle">
            <a:avLst>
              <a:gd fmla="val 50000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0"/>
          <p:cNvSpPr/>
          <p:nvPr/>
        </p:nvSpPr>
        <p:spPr>
          <a:xfrm>
            <a:off x="1379047" y="501101"/>
            <a:ext cx="1336068" cy="1344276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0"/>
          <p:cNvSpPr/>
          <p:nvPr/>
        </p:nvSpPr>
        <p:spPr>
          <a:xfrm>
            <a:off x="2615819" y="1412232"/>
            <a:ext cx="355428" cy="433134"/>
          </a:xfrm>
          <a:prstGeom prst="irregularSeal1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0"/>
          <p:cNvSpPr/>
          <p:nvPr/>
        </p:nvSpPr>
        <p:spPr>
          <a:xfrm>
            <a:off x="856319" y="910370"/>
            <a:ext cx="407700" cy="433134"/>
          </a:xfrm>
          <a:prstGeom prst="irregularSeal2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0"/>
          <p:cNvSpPr/>
          <p:nvPr/>
        </p:nvSpPr>
        <p:spPr>
          <a:xfrm>
            <a:off x="1264021" y="1659947"/>
            <a:ext cx="582606" cy="782676"/>
          </a:xfrm>
          <a:prstGeom prst="irregularSeal2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31"/>
          <p:cNvCxnSpPr/>
          <p:nvPr/>
        </p:nvCxnSpPr>
        <p:spPr>
          <a:xfrm>
            <a:off x="448625" y="2284400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31"/>
          <p:cNvCxnSpPr/>
          <p:nvPr/>
        </p:nvCxnSpPr>
        <p:spPr>
          <a:xfrm flipH="1">
            <a:off x="1904575" y="24426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4" name="Google Shape;184;p31"/>
          <p:cNvSpPr/>
          <p:nvPr/>
        </p:nvSpPr>
        <p:spPr>
          <a:xfrm>
            <a:off x="1703150" y="1845325"/>
            <a:ext cx="1268100" cy="1285500"/>
          </a:xfrm>
          <a:prstGeom prst="triangle">
            <a:avLst>
              <a:gd fmla="val 50000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1"/>
          <p:cNvSpPr/>
          <p:nvPr/>
        </p:nvSpPr>
        <p:spPr>
          <a:xfrm>
            <a:off x="1379047" y="501101"/>
            <a:ext cx="1336068" cy="1344276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1"/>
          <p:cNvSpPr/>
          <p:nvPr/>
        </p:nvSpPr>
        <p:spPr>
          <a:xfrm>
            <a:off x="2615819" y="1412232"/>
            <a:ext cx="355428" cy="433134"/>
          </a:xfrm>
          <a:prstGeom prst="irregularSeal1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1"/>
          <p:cNvSpPr/>
          <p:nvPr/>
        </p:nvSpPr>
        <p:spPr>
          <a:xfrm>
            <a:off x="856319" y="910370"/>
            <a:ext cx="407700" cy="433134"/>
          </a:xfrm>
          <a:prstGeom prst="irregularSeal2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1"/>
          <p:cNvSpPr/>
          <p:nvPr/>
        </p:nvSpPr>
        <p:spPr>
          <a:xfrm>
            <a:off x="1264021" y="1659947"/>
            <a:ext cx="582606" cy="782676"/>
          </a:xfrm>
          <a:prstGeom prst="irregularSeal2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1"/>
          <p:cNvSpPr/>
          <p:nvPr/>
        </p:nvSpPr>
        <p:spPr>
          <a:xfrm>
            <a:off x="2234150" y="1931725"/>
            <a:ext cx="206100" cy="510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14"/>
          <p:cNvCxnSpPr/>
          <p:nvPr/>
        </p:nvCxnSpPr>
        <p:spPr>
          <a:xfrm>
            <a:off x="448625" y="2117125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" name="Google Shape;60;p14"/>
          <p:cNvCxnSpPr/>
          <p:nvPr/>
        </p:nvCxnSpPr>
        <p:spPr>
          <a:xfrm flipH="1">
            <a:off x="2361775" y="19854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" name="Google Shape;194;p32"/>
          <p:cNvCxnSpPr/>
          <p:nvPr/>
        </p:nvCxnSpPr>
        <p:spPr>
          <a:xfrm>
            <a:off x="448625" y="2284400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32"/>
          <p:cNvCxnSpPr/>
          <p:nvPr/>
        </p:nvCxnSpPr>
        <p:spPr>
          <a:xfrm flipH="1">
            <a:off x="1904575" y="24426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6" name="Google Shape;196;p32"/>
          <p:cNvSpPr/>
          <p:nvPr/>
        </p:nvSpPr>
        <p:spPr>
          <a:xfrm>
            <a:off x="1703150" y="1845325"/>
            <a:ext cx="1268100" cy="1285500"/>
          </a:xfrm>
          <a:prstGeom prst="triangle">
            <a:avLst>
              <a:gd fmla="val 50000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2"/>
          <p:cNvSpPr/>
          <p:nvPr/>
        </p:nvSpPr>
        <p:spPr>
          <a:xfrm>
            <a:off x="1379047" y="501101"/>
            <a:ext cx="1336068" cy="1344276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2"/>
          <p:cNvSpPr/>
          <p:nvPr/>
        </p:nvSpPr>
        <p:spPr>
          <a:xfrm>
            <a:off x="2615819" y="1412232"/>
            <a:ext cx="355428" cy="433134"/>
          </a:xfrm>
          <a:prstGeom prst="irregularSeal1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2"/>
          <p:cNvSpPr/>
          <p:nvPr/>
        </p:nvSpPr>
        <p:spPr>
          <a:xfrm>
            <a:off x="856319" y="910370"/>
            <a:ext cx="407700" cy="433134"/>
          </a:xfrm>
          <a:prstGeom prst="irregularSeal2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2"/>
          <p:cNvSpPr/>
          <p:nvPr/>
        </p:nvSpPr>
        <p:spPr>
          <a:xfrm>
            <a:off x="1264021" y="1659947"/>
            <a:ext cx="582606" cy="782676"/>
          </a:xfrm>
          <a:prstGeom prst="irregularSeal2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2"/>
          <p:cNvSpPr/>
          <p:nvPr/>
        </p:nvSpPr>
        <p:spPr>
          <a:xfrm>
            <a:off x="2234150" y="1931725"/>
            <a:ext cx="206100" cy="979800"/>
          </a:xfrm>
          <a:prstGeom prst="upArrow">
            <a:avLst>
              <a:gd fmla="val 87773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Google Shape;206;p33"/>
          <p:cNvCxnSpPr/>
          <p:nvPr/>
        </p:nvCxnSpPr>
        <p:spPr>
          <a:xfrm>
            <a:off x="448625" y="2284400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33"/>
          <p:cNvCxnSpPr/>
          <p:nvPr/>
        </p:nvCxnSpPr>
        <p:spPr>
          <a:xfrm flipH="1">
            <a:off x="1904575" y="24426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33"/>
          <p:cNvSpPr/>
          <p:nvPr/>
        </p:nvSpPr>
        <p:spPr>
          <a:xfrm>
            <a:off x="1703150" y="1845325"/>
            <a:ext cx="1268100" cy="1285500"/>
          </a:xfrm>
          <a:prstGeom prst="triangle">
            <a:avLst>
              <a:gd fmla="val 50000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3"/>
          <p:cNvSpPr/>
          <p:nvPr/>
        </p:nvSpPr>
        <p:spPr>
          <a:xfrm>
            <a:off x="1379047" y="501101"/>
            <a:ext cx="1336068" cy="1344276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3"/>
          <p:cNvSpPr/>
          <p:nvPr/>
        </p:nvSpPr>
        <p:spPr>
          <a:xfrm>
            <a:off x="2615819" y="1412232"/>
            <a:ext cx="355428" cy="433134"/>
          </a:xfrm>
          <a:prstGeom prst="irregularSeal1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3"/>
          <p:cNvSpPr/>
          <p:nvPr/>
        </p:nvSpPr>
        <p:spPr>
          <a:xfrm>
            <a:off x="856319" y="910370"/>
            <a:ext cx="407700" cy="433134"/>
          </a:xfrm>
          <a:prstGeom prst="irregularSeal2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3"/>
          <p:cNvSpPr/>
          <p:nvPr/>
        </p:nvSpPr>
        <p:spPr>
          <a:xfrm>
            <a:off x="1264021" y="1659947"/>
            <a:ext cx="582606" cy="782676"/>
          </a:xfrm>
          <a:prstGeom prst="irregularSeal2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3"/>
          <p:cNvSpPr/>
          <p:nvPr/>
        </p:nvSpPr>
        <p:spPr>
          <a:xfrm>
            <a:off x="2234150" y="1795825"/>
            <a:ext cx="206100" cy="1212600"/>
          </a:xfrm>
          <a:prstGeom prst="upArrow">
            <a:avLst>
              <a:gd fmla="val 87773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Google Shape;218;p34"/>
          <p:cNvCxnSpPr/>
          <p:nvPr/>
        </p:nvCxnSpPr>
        <p:spPr>
          <a:xfrm>
            <a:off x="448625" y="2284400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34"/>
          <p:cNvCxnSpPr/>
          <p:nvPr/>
        </p:nvCxnSpPr>
        <p:spPr>
          <a:xfrm flipH="1">
            <a:off x="1904575" y="24426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0" name="Google Shape;220;p34"/>
          <p:cNvSpPr/>
          <p:nvPr/>
        </p:nvSpPr>
        <p:spPr>
          <a:xfrm>
            <a:off x="1703150" y="1845325"/>
            <a:ext cx="1268100" cy="1285500"/>
          </a:xfrm>
          <a:prstGeom prst="triangle">
            <a:avLst>
              <a:gd fmla="val 50000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4"/>
          <p:cNvSpPr/>
          <p:nvPr/>
        </p:nvSpPr>
        <p:spPr>
          <a:xfrm>
            <a:off x="1379047" y="501101"/>
            <a:ext cx="1336068" cy="1344276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4"/>
          <p:cNvSpPr/>
          <p:nvPr/>
        </p:nvSpPr>
        <p:spPr>
          <a:xfrm>
            <a:off x="2615819" y="1412232"/>
            <a:ext cx="355428" cy="433134"/>
          </a:xfrm>
          <a:prstGeom prst="irregularSeal1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4"/>
          <p:cNvSpPr/>
          <p:nvPr/>
        </p:nvSpPr>
        <p:spPr>
          <a:xfrm>
            <a:off x="856319" y="910370"/>
            <a:ext cx="407700" cy="433134"/>
          </a:xfrm>
          <a:prstGeom prst="irregularSeal2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4"/>
          <p:cNvSpPr/>
          <p:nvPr/>
        </p:nvSpPr>
        <p:spPr>
          <a:xfrm>
            <a:off x="1264021" y="1659947"/>
            <a:ext cx="582606" cy="782676"/>
          </a:xfrm>
          <a:prstGeom prst="irregularSeal2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4"/>
          <p:cNvSpPr/>
          <p:nvPr/>
        </p:nvSpPr>
        <p:spPr>
          <a:xfrm>
            <a:off x="2234150" y="1795825"/>
            <a:ext cx="206100" cy="1212600"/>
          </a:xfrm>
          <a:prstGeom prst="upArrow">
            <a:avLst>
              <a:gd fmla="val 87773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35"/>
          <p:cNvCxnSpPr/>
          <p:nvPr/>
        </p:nvCxnSpPr>
        <p:spPr>
          <a:xfrm>
            <a:off x="448625" y="2284400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35"/>
          <p:cNvCxnSpPr/>
          <p:nvPr/>
        </p:nvCxnSpPr>
        <p:spPr>
          <a:xfrm flipH="1">
            <a:off x="1904575" y="24426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2" name="Google Shape;232;p35"/>
          <p:cNvSpPr/>
          <p:nvPr/>
        </p:nvSpPr>
        <p:spPr>
          <a:xfrm>
            <a:off x="1703150" y="1845325"/>
            <a:ext cx="1268100" cy="1285500"/>
          </a:xfrm>
          <a:prstGeom prst="triangle">
            <a:avLst>
              <a:gd fmla="val 50000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5"/>
          <p:cNvSpPr/>
          <p:nvPr/>
        </p:nvSpPr>
        <p:spPr>
          <a:xfrm>
            <a:off x="1379047" y="501101"/>
            <a:ext cx="1336068" cy="1344276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5"/>
          <p:cNvSpPr/>
          <p:nvPr/>
        </p:nvSpPr>
        <p:spPr>
          <a:xfrm>
            <a:off x="2615819" y="1412232"/>
            <a:ext cx="355428" cy="433134"/>
          </a:xfrm>
          <a:prstGeom prst="irregularSeal1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5"/>
          <p:cNvSpPr/>
          <p:nvPr/>
        </p:nvSpPr>
        <p:spPr>
          <a:xfrm>
            <a:off x="856319" y="910370"/>
            <a:ext cx="407700" cy="433134"/>
          </a:xfrm>
          <a:prstGeom prst="irregularSeal2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5"/>
          <p:cNvSpPr/>
          <p:nvPr/>
        </p:nvSpPr>
        <p:spPr>
          <a:xfrm>
            <a:off x="1264021" y="1659947"/>
            <a:ext cx="582606" cy="782676"/>
          </a:xfrm>
          <a:prstGeom prst="irregularSeal2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5"/>
          <p:cNvSpPr/>
          <p:nvPr/>
        </p:nvSpPr>
        <p:spPr>
          <a:xfrm>
            <a:off x="2234150" y="1795825"/>
            <a:ext cx="206100" cy="1212600"/>
          </a:xfrm>
          <a:prstGeom prst="upArrow">
            <a:avLst>
              <a:gd fmla="val 87773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Google Shape;242;p36"/>
          <p:cNvCxnSpPr/>
          <p:nvPr/>
        </p:nvCxnSpPr>
        <p:spPr>
          <a:xfrm>
            <a:off x="448625" y="2284400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36"/>
          <p:cNvCxnSpPr/>
          <p:nvPr/>
        </p:nvCxnSpPr>
        <p:spPr>
          <a:xfrm flipH="1">
            <a:off x="1904575" y="24426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4" name="Google Shape;244;p36"/>
          <p:cNvSpPr/>
          <p:nvPr/>
        </p:nvSpPr>
        <p:spPr>
          <a:xfrm>
            <a:off x="1703150" y="1845325"/>
            <a:ext cx="1268100" cy="1285500"/>
          </a:xfrm>
          <a:prstGeom prst="triangle">
            <a:avLst>
              <a:gd fmla="val 50000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6"/>
          <p:cNvSpPr/>
          <p:nvPr/>
        </p:nvSpPr>
        <p:spPr>
          <a:xfrm>
            <a:off x="1379047" y="501101"/>
            <a:ext cx="1336068" cy="1344276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6"/>
          <p:cNvSpPr/>
          <p:nvPr/>
        </p:nvSpPr>
        <p:spPr>
          <a:xfrm>
            <a:off x="2615819" y="1412232"/>
            <a:ext cx="355428" cy="433134"/>
          </a:xfrm>
          <a:prstGeom prst="irregularSeal1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6"/>
          <p:cNvSpPr/>
          <p:nvPr/>
        </p:nvSpPr>
        <p:spPr>
          <a:xfrm>
            <a:off x="856319" y="910370"/>
            <a:ext cx="407700" cy="433134"/>
          </a:xfrm>
          <a:prstGeom prst="irregularSeal2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6"/>
          <p:cNvSpPr/>
          <p:nvPr/>
        </p:nvSpPr>
        <p:spPr>
          <a:xfrm>
            <a:off x="1264021" y="1659947"/>
            <a:ext cx="582606" cy="782676"/>
          </a:xfrm>
          <a:prstGeom prst="irregularSeal2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6"/>
          <p:cNvSpPr/>
          <p:nvPr/>
        </p:nvSpPr>
        <p:spPr>
          <a:xfrm>
            <a:off x="2234150" y="1795825"/>
            <a:ext cx="206100" cy="1212600"/>
          </a:xfrm>
          <a:prstGeom prst="upArrow">
            <a:avLst>
              <a:gd fmla="val 87773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0" name="Google Shape;25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800" y="390289"/>
            <a:ext cx="2372800" cy="177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" name="Google Shape;255;p37"/>
          <p:cNvCxnSpPr/>
          <p:nvPr/>
        </p:nvCxnSpPr>
        <p:spPr>
          <a:xfrm>
            <a:off x="448625" y="2284400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" name="Google Shape;256;p37"/>
          <p:cNvCxnSpPr/>
          <p:nvPr/>
        </p:nvCxnSpPr>
        <p:spPr>
          <a:xfrm flipH="1">
            <a:off x="1904575" y="24426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7" name="Google Shape;257;p37"/>
          <p:cNvSpPr/>
          <p:nvPr/>
        </p:nvSpPr>
        <p:spPr>
          <a:xfrm>
            <a:off x="1703150" y="1845325"/>
            <a:ext cx="1268100" cy="1285500"/>
          </a:xfrm>
          <a:prstGeom prst="triangle">
            <a:avLst>
              <a:gd fmla="val 50000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7"/>
          <p:cNvSpPr/>
          <p:nvPr/>
        </p:nvSpPr>
        <p:spPr>
          <a:xfrm>
            <a:off x="1379047" y="501101"/>
            <a:ext cx="1336068" cy="1344276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7"/>
          <p:cNvSpPr/>
          <p:nvPr/>
        </p:nvSpPr>
        <p:spPr>
          <a:xfrm>
            <a:off x="2615819" y="1412232"/>
            <a:ext cx="355428" cy="433134"/>
          </a:xfrm>
          <a:prstGeom prst="irregularSeal1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7"/>
          <p:cNvSpPr/>
          <p:nvPr/>
        </p:nvSpPr>
        <p:spPr>
          <a:xfrm>
            <a:off x="856319" y="910370"/>
            <a:ext cx="407700" cy="433134"/>
          </a:xfrm>
          <a:prstGeom prst="irregularSeal2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7"/>
          <p:cNvSpPr/>
          <p:nvPr/>
        </p:nvSpPr>
        <p:spPr>
          <a:xfrm>
            <a:off x="1264021" y="1659947"/>
            <a:ext cx="582606" cy="782676"/>
          </a:xfrm>
          <a:prstGeom prst="irregularSeal2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7"/>
          <p:cNvSpPr/>
          <p:nvPr/>
        </p:nvSpPr>
        <p:spPr>
          <a:xfrm>
            <a:off x="2234150" y="1795825"/>
            <a:ext cx="206100" cy="1212600"/>
          </a:xfrm>
          <a:prstGeom prst="upArrow">
            <a:avLst>
              <a:gd fmla="val 87773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775" y="101571"/>
            <a:ext cx="3711275" cy="2783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8" name="Google Shape;268;p38"/>
          <p:cNvCxnSpPr/>
          <p:nvPr/>
        </p:nvCxnSpPr>
        <p:spPr>
          <a:xfrm>
            <a:off x="448625" y="2284400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38"/>
          <p:cNvCxnSpPr/>
          <p:nvPr/>
        </p:nvCxnSpPr>
        <p:spPr>
          <a:xfrm flipH="1">
            <a:off x="1904575" y="24426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" name="Google Shape;270;p38"/>
          <p:cNvSpPr/>
          <p:nvPr/>
        </p:nvSpPr>
        <p:spPr>
          <a:xfrm>
            <a:off x="1703150" y="1845325"/>
            <a:ext cx="1268100" cy="1285500"/>
          </a:xfrm>
          <a:prstGeom prst="triangle">
            <a:avLst>
              <a:gd fmla="val 50000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8"/>
          <p:cNvSpPr/>
          <p:nvPr/>
        </p:nvSpPr>
        <p:spPr>
          <a:xfrm>
            <a:off x="1379047" y="501101"/>
            <a:ext cx="1336068" cy="1344276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8"/>
          <p:cNvSpPr/>
          <p:nvPr/>
        </p:nvSpPr>
        <p:spPr>
          <a:xfrm>
            <a:off x="2615819" y="1412232"/>
            <a:ext cx="355428" cy="433134"/>
          </a:xfrm>
          <a:prstGeom prst="irregularSeal1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8"/>
          <p:cNvSpPr/>
          <p:nvPr/>
        </p:nvSpPr>
        <p:spPr>
          <a:xfrm>
            <a:off x="856319" y="910370"/>
            <a:ext cx="407700" cy="433134"/>
          </a:xfrm>
          <a:prstGeom prst="irregularSeal2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8"/>
          <p:cNvSpPr/>
          <p:nvPr/>
        </p:nvSpPr>
        <p:spPr>
          <a:xfrm>
            <a:off x="1264021" y="1659947"/>
            <a:ext cx="582606" cy="782676"/>
          </a:xfrm>
          <a:prstGeom prst="irregularSeal2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8"/>
          <p:cNvSpPr/>
          <p:nvPr/>
        </p:nvSpPr>
        <p:spPr>
          <a:xfrm>
            <a:off x="2234150" y="1795825"/>
            <a:ext cx="206100" cy="1212600"/>
          </a:xfrm>
          <a:prstGeom prst="upArrow">
            <a:avLst>
              <a:gd fmla="val 87773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25" y="-74173"/>
            <a:ext cx="5294050" cy="397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39"/>
          <p:cNvCxnSpPr/>
          <p:nvPr/>
        </p:nvCxnSpPr>
        <p:spPr>
          <a:xfrm>
            <a:off x="448625" y="2284400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39"/>
          <p:cNvCxnSpPr/>
          <p:nvPr/>
        </p:nvCxnSpPr>
        <p:spPr>
          <a:xfrm flipH="1">
            <a:off x="1904575" y="24426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3" name="Google Shape;283;p39"/>
          <p:cNvSpPr/>
          <p:nvPr/>
        </p:nvSpPr>
        <p:spPr>
          <a:xfrm>
            <a:off x="1703150" y="1845325"/>
            <a:ext cx="1268100" cy="1285500"/>
          </a:xfrm>
          <a:prstGeom prst="triangle">
            <a:avLst>
              <a:gd fmla="val 50000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9"/>
          <p:cNvSpPr/>
          <p:nvPr/>
        </p:nvSpPr>
        <p:spPr>
          <a:xfrm>
            <a:off x="1379047" y="501101"/>
            <a:ext cx="1336068" cy="1344276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9"/>
          <p:cNvSpPr/>
          <p:nvPr/>
        </p:nvSpPr>
        <p:spPr>
          <a:xfrm>
            <a:off x="2615819" y="1412232"/>
            <a:ext cx="355428" cy="433134"/>
          </a:xfrm>
          <a:prstGeom prst="irregularSeal1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9"/>
          <p:cNvSpPr/>
          <p:nvPr/>
        </p:nvSpPr>
        <p:spPr>
          <a:xfrm>
            <a:off x="856319" y="910370"/>
            <a:ext cx="407700" cy="433134"/>
          </a:xfrm>
          <a:prstGeom prst="irregularSeal2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9"/>
          <p:cNvSpPr/>
          <p:nvPr/>
        </p:nvSpPr>
        <p:spPr>
          <a:xfrm>
            <a:off x="1264021" y="1659947"/>
            <a:ext cx="582606" cy="782676"/>
          </a:xfrm>
          <a:prstGeom prst="irregularSeal2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9"/>
          <p:cNvSpPr/>
          <p:nvPr/>
        </p:nvSpPr>
        <p:spPr>
          <a:xfrm>
            <a:off x="2234150" y="1795825"/>
            <a:ext cx="206100" cy="1212600"/>
          </a:xfrm>
          <a:prstGeom prst="upArrow">
            <a:avLst>
              <a:gd fmla="val 87773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9" name="Google Shape;28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25" y="-74173"/>
            <a:ext cx="5294050" cy="39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08" y="4066100"/>
            <a:ext cx="9056574" cy="181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Google Shape;295;p40"/>
          <p:cNvCxnSpPr/>
          <p:nvPr/>
        </p:nvCxnSpPr>
        <p:spPr>
          <a:xfrm>
            <a:off x="448625" y="2284400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40"/>
          <p:cNvCxnSpPr/>
          <p:nvPr/>
        </p:nvCxnSpPr>
        <p:spPr>
          <a:xfrm flipH="1">
            <a:off x="1904575" y="24426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7" name="Google Shape;297;p40"/>
          <p:cNvSpPr/>
          <p:nvPr/>
        </p:nvSpPr>
        <p:spPr>
          <a:xfrm>
            <a:off x="1703150" y="1845325"/>
            <a:ext cx="1268100" cy="1285500"/>
          </a:xfrm>
          <a:prstGeom prst="triangle">
            <a:avLst>
              <a:gd fmla="val 50000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0"/>
          <p:cNvSpPr/>
          <p:nvPr/>
        </p:nvSpPr>
        <p:spPr>
          <a:xfrm>
            <a:off x="1379047" y="501101"/>
            <a:ext cx="1336068" cy="1344276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40"/>
          <p:cNvSpPr/>
          <p:nvPr/>
        </p:nvSpPr>
        <p:spPr>
          <a:xfrm>
            <a:off x="2615819" y="1412232"/>
            <a:ext cx="355428" cy="433134"/>
          </a:xfrm>
          <a:prstGeom prst="irregularSeal1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0"/>
          <p:cNvSpPr/>
          <p:nvPr/>
        </p:nvSpPr>
        <p:spPr>
          <a:xfrm>
            <a:off x="856319" y="910370"/>
            <a:ext cx="407700" cy="433134"/>
          </a:xfrm>
          <a:prstGeom prst="irregularSeal2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0"/>
          <p:cNvSpPr/>
          <p:nvPr/>
        </p:nvSpPr>
        <p:spPr>
          <a:xfrm>
            <a:off x="1264021" y="1659947"/>
            <a:ext cx="582606" cy="782676"/>
          </a:xfrm>
          <a:prstGeom prst="irregularSeal2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0"/>
          <p:cNvSpPr/>
          <p:nvPr/>
        </p:nvSpPr>
        <p:spPr>
          <a:xfrm>
            <a:off x="2234150" y="1795825"/>
            <a:ext cx="206100" cy="1212600"/>
          </a:xfrm>
          <a:prstGeom prst="upArrow">
            <a:avLst>
              <a:gd fmla="val 87773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25" y="-74173"/>
            <a:ext cx="5294050" cy="39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08" y="4066100"/>
            <a:ext cx="9056574" cy="181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5775" y="3896325"/>
            <a:ext cx="1268100" cy="12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0" name="Google Shape;310;p41"/>
          <p:cNvCxnSpPr/>
          <p:nvPr/>
        </p:nvCxnSpPr>
        <p:spPr>
          <a:xfrm>
            <a:off x="448625" y="2284400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1" name="Google Shape;311;p41"/>
          <p:cNvCxnSpPr/>
          <p:nvPr/>
        </p:nvCxnSpPr>
        <p:spPr>
          <a:xfrm flipH="1">
            <a:off x="1904575" y="24426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2" name="Google Shape;312;p41"/>
          <p:cNvSpPr/>
          <p:nvPr/>
        </p:nvSpPr>
        <p:spPr>
          <a:xfrm>
            <a:off x="1703150" y="1845325"/>
            <a:ext cx="1268100" cy="1285500"/>
          </a:xfrm>
          <a:prstGeom prst="triangle">
            <a:avLst>
              <a:gd fmla="val 50000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1"/>
          <p:cNvSpPr/>
          <p:nvPr/>
        </p:nvSpPr>
        <p:spPr>
          <a:xfrm>
            <a:off x="1379047" y="501101"/>
            <a:ext cx="1336068" cy="1344276"/>
          </a:xfrm>
          <a:prstGeom prst="cloud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1"/>
          <p:cNvSpPr/>
          <p:nvPr/>
        </p:nvSpPr>
        <p:spPr>
          <a:xfrm>
            <a:off x="2615819" y="1412232"/>
            <a:ext cx="355428" cy="433134"/>
          </a:xfrm>
          <a:prstGeom prst="irregularSeal1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1"/>
          <p:cNvSpPr/>
          <p:nvPr/>
        </p:nvSpPr>
        <p:spPr>
          <a:xfrm>
            <a:off x="856319" y="910370"/>
            <a:ext cx="407700" cy="433134"/>
          </a:xfrm>
          <a:prstGeom prst="irregularSeal2">
            <a:avLst/>
          </a:prstGeom>
          <a:solidFill>
            <a:schemeClr val="dk2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1"/>
          <p:cNvSpPr/>
          <p:nvPr/>
        </p:nvSpPr>
        <p:spPr>
          <a:xfrm>
            <a:off x="1264021" y="1659947"/>
            <a:ext cx="582606" cy="782676"/>
          </a:xfrm>
          <a:prstGeom prst="irregularSeal2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1"/>
          <p:cNvSpPr/>
          <p:nvPr/>
        </p:nvSpPr>
        <p:spPr>
          <a:xfrm>
            <a:off x="2234150" y="1795825"/>
            <a:ext cx="206100" cy="1212600"/>
          </a:xfrm>
          <a:prstGeom prst="upArrow">
            <a:avLst>
              <a:gd fmla="val 87773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8" name="Google Shape;31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25" y="-74173"/>
            <a:ext cx="5294050" cy="39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08" y="4066100"/>
            <a:ext cx="9056574" cy="181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5775" y="3896325"/>
            <a:ext cx="1268100" cy="12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76" y="3390475"/>
            <a:ext cx="2017800" cy="20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18975" y="910375"/>
            <a:ext cx="1009601" cy="101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5125" y="1270588"/>
            <a:ext cx="1009601" cy="101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60587" y="385425"/>
            <a:ext cx="1804124" cy="141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5"/>
          <p:cNvCxnSpPr/>
          <p:nvPr/>
        </p:nvCxnSpPr>
        <p:spPr>
          <a:xfrm>
            <a:off x="448625" y="2117125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" name="Google Shape;66;p15"/>
          <p:cNvCxnSpPr/>
          <p:nvPr/>
        </p:nvCxnSpPr>
        <p:spPr>
          <a:xfrm flipH="1">
            <a:off x="2361775" y="20616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6"/>
          <p:cNvCxnSpPr/>
          <p:nvPr/>
        </p:nvCxnSpPr>
        <p:spPr>
          <a:xfrm>
            <a:off x="448625" y="2117125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" name="Google Shape;72;p16"/>
          <p:cNvCxnSpPr/>
          <p:nvPr/>
        </p:nvCxnSpPr>
        <p:spPr>
          <a:xfrm flipH="1">
            <a:off x="2361775" y="21378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17"/>
          <p:cNvCxnSpPr/>
          <p:nvPr/>
        </p:nvCxnSpPr>
        <p:spPr>
          <a:xfrm>
            <a:off x="448625" y="2117125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Google Shape;78;p17"/>
          <p:cNvCxnSpPr/>
          <p:nvPr/>
        </p:nvCxnSpPr>
        <p:spPr>
          <a:xfrm flipH="1">
            <a:off x="2209375" y="22140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18"/>
          <p:cNvCxnSpPr/>
          <p:nvPr/>
        </p:nvCxnSpPr>
        <p:spPr>
          <a:xfrm>
            <a:off x="448625" y="2117125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" name="Google Shape;84;p18"/>
          <p:cNvCxnSpPr/>
          <p:nvPr/>
        </p:nvCxnSpPr>
        <p:spPr>
          <a:xfrm flipH="1">
            <a:off x="2056975" y="23664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9"/>
          <p:cNvCxnSpPr/>
          <p:nvPr/>
        </p:nvCxnSpPr>
        <p:spPr>
          <a:xfrm>
            <a:off x="448625" y="2117125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" name="Google Shape;90;p19"/>
          <p:cNvCxnSpPr/>
          <p:nvPr/>
        </p:nvCxnSpPr>
        <p:spPr>
          <a:xfrm flipH="1">
            <a:off x="1904575" y="24426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20"/>
          <p:cNvCxnSpPr/>
          <p:nvPr/>
        </p:nvCxnSpPr>
        <p:spPr>
          <a:xfrm>
            <a:off x="448625" y="2117125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20"/>
          <p:cNvCxnSpPr/>
          <p:nvPr/>
        </p:nvCxnSpPr>
        <p:spPr>
          <a:xfrm flipH="1">
            <a:off x="1904575" y="24426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Google Shape;97;p20"/>
          <p:cNvSpPr/>
          <p:nvPr/>
        </p:nvSpPr>
        <p:spPr>
          <a:xfrm>
            <a:off x="2079500" y="2754850"/>
            <a:ext cx="870600" cy="418200"/>
          </a:xfrm>
          <a:prstGeom prst="triangle">
            <a:avLst>
              <a:gd fmla="val 50000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Google Shape;102;p21"/>
          <p:cNvCxnSpPr/>
          <p:nvPr/>
        </p:nvCxnSpPr>
        <p:spPr>
          <a:xfrm>
            <a:off x="448625" y="2117125"/>
            <a:ext cx="2017800" cy="12126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flipH="1">
            <a:off x="1904575" y="2442625"/>
            <a:ext cx="2159700" cy="13443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21"/>
          <p:cNvSpPr/>
          <p:nvPr/>
        </p:nvSpPr>
        <p:spPr>
          <a:xfrm>
            <a:off x="1974950" y="2571750"/>
            <a:ext cx="975300" cy="601200"/>
          </a:xfrm>
          <a:prstGeom prst="triangle">
            <a:avLst>
              <a:gd fmla="val 50000" name="adj"/>
            </a:avLst>
          </a:prstGeom>
          <a:solidFill>
            <a:srgbClr val="B45F0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