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5143500" cx="9144000"/>
  <p:notesSz cx="6858000" cy="9144000"/>
  <p:embeddedFontLst>
    <p:embeddedFont>
      <p:font typeface="Playfair Display"/>
      <p:regular r:id="rId58"/>
      <p:bold r:id="rId59"/>
      <p:italic r:id="rId60"/>
      <p:boldItalic r:id="rId61"/>
    </p:embeddedFont>
    <p:embeddedFont>
      <p:font typeface="Lobster"/>
      <p:regular r:id="rId62"/>
    </p:embeddedFont>
    <p:embeddedFont>
      <p:font typeface="EB Garamond"/>
      <p:regular r:id="rId63"/>
      <p:bold r:id="rId64"/>
      <p:italic r:id="rId65"/>
      <p:boldItalic r:id="rId66"/>
    </p:embeddedFont>
    <p:embeddedFont>
      <p:font typeface="Average"/>
      <p:regular r:id="rId67"/>
    </p:embeddedFont>
    <p:embeddedFont>
      <p:font typeface="Oswald"/>
      <p:regular r:id="rId68"/>
      <p:bold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Lobster-regular.fntdata"/><Relationship Id="rId61" Type="http://schemas.openxmlformats.org/officeDocument/2006/relationships/font" Target="fonts/PlayfairDisplay-boldItalic.fntdata"/><Relationship Id="rId20" Type="http://schemas.openxmlformats.org/officeDocument/2006/relationships/slide" Target="slides/slide15.xml"/><Relationship Id="rId64" Type="http://schemas.openxmlformats.org/officeDocument/2006/relationships/font" Target="fonts/EBGaramond-bold.fntdata"/><Relationship Id="rId63" Type="http://schemas.openxmlformats.org/officeDocument/2006/relationships/font" Target="fonts/EBGaramond-regular.fntdata"/><Relationship Id="rId22" Type="http://schemas.openxmlformats.org/officeDocument/2006/relationships/slide" Target="slides/slide17.xml"/><Relationship Id="rId66" Type="http://schemas.openxmlformats.org/officeDocument/2006/relationships/font" Target="fonts/EBGaramond-boldItalic.fntdata"/><Relationship Id="rId21" Type="http://schemas.openxmlformats.org/officeDocument/2006/relationships/slide" Target="slides/slide16.xml"/><Relationship Id="rId65" Type="http://schemas.openxmlformats.org/officeDocument/2006/relationships/font" Target="fonts/EBGaramond-italic.fntdata"/><Relationship Id="rId24" Type="http://schemas.openxmlformats.org/officeDocument/2006/relationships/slide" Target="slides/slide19.xml"/><Relationship Id="rId68" Type="http://schemas.openxmlformats.org/officeDocument/2006/relationships/font" Target="fonts/Oswald-regular.fntdata"/><Relationship Id="rId23" Type="http://schemas.openxmlformats.org/officeDocument/2006/relationships/slide" Target="slides/slide18.xml"/><Relationship Id="rId67" Type="http://schemas.openxmlformats.org/officeDocument/2006/relationships/font" Target="fonts/Average-regular.fntdata"/><Relationship Id="rId60" Type="http://schemas.openxmlformats.org/officeDocument/2006/relationships/font" Target="fonts/PlayfairDisplay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Oswald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PlayfairDisplay-bold.fntdata"/><Relationship Id="rId14" Type="http://schemas.openxmlformats.org/officeDocument/2006/relationships/slide" Target="slides/slide9.xml"/><Relationship Id="rId58" Type="http://schemas.openxmlformats.org/officeDocument/2006/relationships/font" Target="fonts/PlayfairDisplay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284d5444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284d5444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284d5444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284d5444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284d5444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284d5444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284d5444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284d5444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284d5444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284d5444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284d5444e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284d5444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2284d5444e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2284d5444e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2284d5444e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2284d5444e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2284d5444e_1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2284d5444e_1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284d5444e_1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2284d5444e_1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2284d5444e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2284d5444e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2284d5444e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12284d5444e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2284d5444e_1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2284d5444e_1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264f902e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264f902e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264f902ea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264f902ea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264f902ea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264f902ea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264f902ea2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264f902ea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264f902ea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264f902ea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1264f902ea2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1264f902ea2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1264f902ea2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1264f902ea2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264f902ea2_0_3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264f902ea2_0_3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284d5444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284d5444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1264f902ea2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1264f902ea2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6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g1264f902ea2_0_4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8" name="Google Shape;1118;g1264f902ea2_0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264f902ea2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1264f902ea2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1264f902ea2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1264f902ea2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264f902ea2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264f902ea2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264f902ea2_0_7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1264f902ea2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1264f902ea2_0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1264f902ea2_0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1264f902ea2_0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1264f902ea2_0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264f902ea2_0_8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1264f902ea2_0_8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264f902ea2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264f902ea2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284d5444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284d5444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1264f902ea2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1264f902ea2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1264f902ea2_0_10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1264f902ea2_0_10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1267b89936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1267b89936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1267b899364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1267b899364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3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267b899364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267b899364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g1267b899364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0" name="Google Shape;2070;g1267b899364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1267b899364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1267b899364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1267b899364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1267b899364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3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1267b899364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1267b899364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8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g1267b899364_0_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0" name="Google Shape;2450;g1267b899364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284d5444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284d5444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g1267b899364_0_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5" name="Google Shape;2545;g1267b899364_0_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8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g1267b899364_0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0" name="Google Shape;2640;g1267b899364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9" name="Shape 2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0" name="Google Shape;2760;g1267b899364_0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1" name="Google Shape;2761;g1267b899364_0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2284d5444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2284d544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284d5444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284d5444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284d5444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284d5444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284d5444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284d5444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06575" y="122375"/>
            <a:ext cx="6918600" cy="107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Transform Boundary</a:t>
            </a:r>
            <a:endParaRPr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762850" y="1614925"/>
            <a:ext cx="3069300" cy="68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i="1" lang="en">
                <a:latin typeface="Average"/>
                <a:ea typeface="Average"/>
                <a:cs typeface="Average"/>
                <a:sym typeface="Average"/>
              </a:rPr>
              <a:t>~ Animation ~</a:t>
            </a:r>
            <a:endParaRPr i="1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45800" y="3249425"/>
            <a:ext cx="178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Begin!</a:t>
            </a:r>
            <a:r>
              <a:rPr b="1" lang="en" sz="42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1" sz="4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4524375" y="4633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22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22"/>
          <p:cNvCxnSpPr/>
          <p:nvPr/>
        </p:nvCxnSpPr>
        <p:spPr>
          <a:xfrm flipH="1">
            <a:off x="6245000" y="5409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4600575" y="387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23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23"/>
          <p:cNvCxnSpPr/>
          <p:nvPr/>
        </p:nvCxnSpPr>
        <p:spPr>
          <a:xfrm flipH="1">
            <a:off x="6245000" y="4647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4676775" y="3109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24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24"/>
          <p:cNvCxnSpPr/>
          <p:nvPr/>
        </p:nvCxnSpPr>
        <p:spPr>
          <a:xfrm flipH="1">
            <a:off x="6321200" y="3885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0" y="42323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456975" y="2705475"/>
            <a:ext cx="353100" cy="152670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/>
          <p:nvPr/>
        </p:nvSpPr>
        <p:spPr>
          <a:xfrm>
            <a:off x="-650" y="25911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/>
          <p:nvPr/>
        </p:nvSpPr>
        <p:spPr>
          <a:xfrm>
            <a:off x="456550" y="25911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227950" y="22863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608950" y="22863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75550" y="22863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5"/>
          <p:cNvSpPr/>
          <p:nvPr/>
        </p:nvSpPr>
        <p:spPr>
          <a:xfrm>
            <a:off x="761350" y="24387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/>
          <p:nvPr/>
        </p:nvSpPr>
        <p:spPr>
          <a:xfrm>
            <a:off x="761350" y="22101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/>
          <p:nvPr/>
        </p:nvSpPr>
        <p:spPr>
          <a:xfrm>
            <a:off x="380350" y="21339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685150" y="19815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5"/>
          <p:cNvSpPr/>
          <p:nvPr/>
        </p:nvSpPr>
        <p:spPr>
          <a:xfrm>
            <a:off x="151750" y="19815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>
            <a:off x="761350" y="25911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380350" y="1829100"/>
            <a:ext cx="658200" cy="4008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80" name="Google Shape;180;p25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5294975" y="3391850"/>
            <a:ext cx="4008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2" name="Google Shape;182;p25"/>
          <p:cNvCxnSpPr>
            <a:stCxn id="181" idx="4"/>
            <a:endCxn id="177" idx="0"/>
          </p:cNvCxnSpPr>
          <p:nvPr/>
        </p:nvCxnSpPr>
        <p:spPr>
          <a:xfrm flipH="1">
            <a:off x="5489375" y="3792650"/>
            <a:ext cx="60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25"/>
          <p:cNvCxnSpPr>
            <a:stCxn id="177" idx="0"/>
            <a:endCxn id="175" idx="0"/>
          </p:cNvCxnSpPr>
          <p:nvPr/>
        </p:nvCxnSpPr>
        <p:spPr>
          <a:xfrm flipH="1">
            <a:off x="5260625" y="42456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5"/>
          <p:cNvCxnSpPr>
            <a:endCxn id="177" idx="2"/>
          </p:cNvCxnSpPr>
          <p:nvPr/>
        </p:nvCxnSpPr>
        <p:spPr>
          <a:xfrm>
            <a:off x="5489225" y="42456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25"/>
          <p:cNvCxnSpPr/>
          <p:nvPr/>
        </p:nvCxnSpPr>
        <p:spPr>
          <a:xfrm flipH="1">
            <a:off x="5489225" y="38646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25"/>
          <p:cNvCxnSpPr/>
          <p:nvPr/>
        </p:nvCxnSpPr>
        <p:spPr>
          <a:xfrm rot="10800000">
            <a:off x="5218925" y="3984300"/>
            <a:ext cx="270300" cy="3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25"/>
          <p:cNvSpPr/>
          <p:nvPr/>
        </p:nvSpPr>
        <p:spPr>
          <a:xfrm flipH="1">
            <a:off x="3864984" y="3391850"/>
            <a:ext cx="4335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" name="Google Shape;188;p25"/>
          <p:cNvCxnSpPr>
            <a:stCxn id="187" idx="4"/>
          </p:cNvCxnSpPr>
          <p:nvPr/>
        </p:nvCxnSpPr>
        <p:spPr>
          <a:xfrm>
            <a:off x="4081734" y="3792650"/>
            <a:ext cx="66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5"/>
          <p:cNvCxnSpPr/>
          <p:nvPr/>
        </p:nvCxnSpPr>
        <p:spPr>
          <a:xfrm>
            <a:off x="3841213" y="3864600"/>
            <a:ext cx="2472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5"/>
          <p:cNvCxnSpPr/>
          <p:nvPr/>
        </p:nvCxnSpPr>
        <p:spPr>
          <a:xfrm flipH="1" rot="10800000">
            <a:off x="4088421" y="3984300"/>
            <a:ext cx="292200" cy="32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5"/>
          <p:cNvCxnSpPr>
            <a:stCxn id="168" idx="0"/>
            <a:endCxn id="169" idx="0"/>
          </p:cNvCxnSpPr>
          <p:nvPr/>
        </p:nvCxnSpPr>
        <p:spPr>
          <a:xfrm>
            <a:off x="4117625" y="42456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25"/>
          <p:cNvCxnSpPr/>
          <p:nvPr/>
        </p:nvCxnSpPr>
        <p:spPr>
          <a:xfrm>
            <a:off x="4041425" y="42456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" name="Google Shape;193;p25"/>
          <p:cNvSpPr/>
          <p:nvPr/>
        </p:nvSpPr>
        <p:spPr>
          <a:xfrm>
            <a:off x="30527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/>
          <p:nvPr/>
        </p:nvSpPr>
        <p:spPr>
          <a:xfrm>
            <a:off x="5567325" y="1120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24431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-402650" y="-3382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/>
          <p:nvPr/>
        </p:nvSpPr>
        <p:spPr>
          <a:xfrm>
            <a:off x="0" y="42323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"/>
          <p:cNvSpPr/>
          <p:nvPr/>
        </p:nvSpPr>
        <p:spPr>
          <a:xfrm rot="178310">
            <a:off x="434151" y="2700849"/>
            <a:ext cx="352975" cy="1526687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6"/>
          <p:cNvSpPr/>
          <p:nvPr/>
        </p:nvSpPr>
        <p:spPr>
          <a:xfrm rot="178708">
            <a:off x="12311" y="2571466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6"/>
          <p:cNvSpPr/>
          <p:nvPr/>
        </p:nvSpPr>
        <p:spPr>
          <a:xfrm rot="178708">
            <a:off x="468888" y="2595326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6"/>
          <p:cNvSpPr/>
          <p:nvPr/>
        </p:nvSpPr>
        <p:spPr>
          <a:xfrm rot="178708">
            <a:off x="256506" y="2279011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/>
          <p:nvPr/>
        </p:nvSpPr>
        <p:spPr>
          <a:xfrm rot="178708">
            <a:off x="636987" y="2298894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6"/>
          <p:cNvSpPr/>
          <p:nvPr/>
        </p:nvSpPr>
        <p:spPr>
          <a:xfrm rot="178708">
            <a:off x="28218" y="2267081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 rot="178708">
            <a:off x="781226" y="2459040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6"/>
          <p:cNvSpPr/>
          <p:nvPr/>
        </p:nvSpPr>
        <p:spPr>
          <a:xfrm rot="178708">
            <a:off x="793156" y="2230751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 rot="178708">
            <a:off x="416652" y="2134772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 rot="178708">
            <a:off x="728990" y="1998486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 rot="178708">
            <a:off x="196317" y="1970650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6"/>
          <p:cNvSpPr/>
          <p:nvPr/>
        </p:nvSpPr>
        <p:spPr>
          <a:xfrm rot="178708">
            <a:off x="773273" y="2611232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 rot="178708">
            <a:off x="432559" y="1830387"/>
            <a:ext cx="658189" cy="400751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32" name="Google Shape;232;p26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5294975" y="3391850"/>
            <a:ext cx="4008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4" name="Google Shape;234;p26"/>
          <p:cNvCxnSpPr>
            <a:stCxn id="233" idx="4"/>
            <a:endCxn id="229" idx="0"/>
          </p:cNvCxnSpPr>
          <p:nvPr/>
        </p:nvCxnSpPr>
        <p:spPr>
          <a:xfrm flipH="1">
            <a:off x="5489375" y="3792650"/>
            <a:ext cx="60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26"/>
          <p:cNvCxnSpPr>
            <a:stCxn id="229" idx="0"/>
            <a:endCxn id="227" idx="0"/>
          </p:cNvCxnSpPr>
          <p:nvPr/>
        </p:nvCxnSpPr>
        <p:spPr>
          <a:xfrm flipH="1">
            <a:off x="5260625" y="42456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26"/>
          <p:cNvCxnSpPr>
            <a:endCxn id="229" idx="2"/>
          </p:cNvCxnSpPr>
          <p:nvPr/>
        </p:nvCxnSpPr>
        <p:spPr>
          <a:xfrm>
            <a:off x="5489225" y="42456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6"/>
          <p:cNvCxnSpPr/>
          <p:nvPr/>
        </p:nvCxnSpPr>
        <p:spPr>
          <a:xfrm rot="10800000">
            <a:off x="5489325" y="4016850"/>
            <a:ext cx="159000" cy="8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26"/>
          <p:cNvCxnSpPr/>
          <p:nvPr/>
        </p:nvCxnSpPr>
        <p:spPr>
          <a:xfrm flipH="1">
            <a:off x="5304725" y="4017000"/>
            <a:ext cx="184500" cy="13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26"/>
          <p:cNvSpPr/>
          <p:nvPr/>
        </p:nvSpPr>
        <p:spPr>
          <a:xfrm flipH="1">
            <a:off x="3864984" y="3391850"/>
            <a:ext cx="4335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0" name="Google Shape;240;p26"/>
          <p:cNvCxnSpPr>
            <a:stCxn id="239" idx="4"/>
          </p:cNvCxnSpPr>
          <p:nvPr/>
        </p:nvCxnSpPr>
        <p:spPr>
          <a:xfrm>
            <a:off x="4081734" y="3792650"/>
            <a:ext cx="66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6"/>
          <p:cNvCxnSpPr/>
          <p:nvPr/>
        </p:nvCxnSpPr>
        <p:spPr>
          <a:xfrm flipH="1" rot="10800000">
            <a:off x="3902025" y="4016975"/>
            <a:ext cx="186300" cy="6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6"/>
          <p:cNvCxnSpPr/>
          <p:nvPr/>
        </p:nvCxnSpPr>
        <p:spPr>
          <a:xfrm>
            <a:off x="4088421" y="4017000"/>
            <a:ext cx="195300" cy="3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6"/>
          <p:cNvCxnSpPr>
            <a:stCxn id="220" idx="0"/>
            <a:endCxn id="221" idx="0"/>
          </p:cNvCxnSpPr>
          <p:nvPr/>
        </p:nvCxnSpPr>
        <p:spPr>
          <a:xfrm>
            <a:off x="4117625" y="42456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6"/>
          <p:cNvCxnSpPr/>
          <p:nvPr/>
        </p:nvCxnSpPr>
        <p:spPr>
          <a:xfrm>
            <a:off x="4041425" y="42456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6"/>
          <p:cNvSpPr/>
          <p:nvPr/>
        </p:nvSpPr>
        <p:spPr>
          <a:xfrm>
            <a:off x="29765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5491125" y="1120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25193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-326450" y="-2620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/>
          <p:nvPr/>
        </p:nvSpPr>
        <p:spPr>
          <a:xfrm>
            <a:off x="0" y="42323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/>
          <p:nvPr/>
        </p:nvSpPr>
        <p:spPr>
          <a:xfrm rot="67226">
            <a:off x="448809" y="2710792"/>
            <a:ext cx="352867" cy="1526695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7"/>
          <p:cNvSpPr/>
          <p:nvPr/>
        </p:nvSpPr>
        <p:spPr>
          <a:xfrm rot="65831">
            <a:off x="4569" y="259049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7"/>
          <p:cNvSpPr/>
          <p:nvPr/>
        </p:nvSpPr>
        <p:spPr>
          <a:xfrm rot="65831">
            <a:off x="461683" y="259939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7"/>
          <p:cNvSpPr/>
          <p:nvPr/>
        </p:nvSpPr>
        <p:spPr>
          <a:xfrm rot="65831">
            <a:off x="239056" y="229020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 rot="65831">
            <a:off x="619984" y="229761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 rot="65831">
            <a:off x="10499" y="22857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7"/>
          <p:cNvSpPr/>
          <p:nvPr/>
        </p:nvSpPr>
        <p:spPr>
          <a:xfrm rot="65831">
            <a:off x="769390" y="2452949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7"/>
          <p:cNvSpPr/>
          <p:nvPr/>
        </p:nvSpPr>
        <p:spPr>
          <a:xfrm rot="65831">
            <a:off x="773838" y="222439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 rot="65831">
            <a:off x="394392" y="2140794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 rot="65831">
            <a:off x="702100" y="19943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7"/>
          <p:cNvSpPr/>
          <p:nvPr/>
        </p:nvSpPr>
        <p:spPr>
          <a:xfrm rot="65831">
            <a:off x="168801" y="198397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 rot="65831">
            <a:off x="766425" y="260532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7"/>
          <p:cNvSpPr/>
          <p:nvPr/>
        </p:nvSpPr>
        <p:spPr>
          <a:xfrm rot="65831">
            <a:off x="400322" y="183605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7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7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7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7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7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7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84" name="Google Shape;284;p27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>
            <a:off x="5294975" y="3239450"/>
            <a:ext cx="4008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6" name="Google Shape;286;p27"/>
          <p:cNvCxnSpPr>
            <a:stCxn id="285" idx="4"/>
            <a:endCxn id="281" idx="0"/>
          </p:cNvCxnSpPr>
          <p:nvPr/>
        </p:nvCxnSpPr>
        <p:spPr>
          <a:xfrm flipH="1">
            <a:off x="5489375" y="3640250"/>
            <a:ext cx="6000" cy="605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7"/>
          <p:cNvCxnSpPr/>
          <p:nvPr/>
        </p:nvCxnSpPr>
        <p:spPr>
          <a:xfrm flipH="1">
            <a:off x="5260625" y="40932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27"/>
          <p:cNvCxnSpPr/>
          <p:nvPr/>
        </p:nvCxnSpPr>
        <p:spPr>
          <a:xfrm>
            <a:off x="5489225" y="40932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7"/>
          <p:cNvCxnSpPr/>
          <p:nvPr/>
        </p:nvCxnSpPr>
        <p:spPr>
          <a:xfrm rot="10800000">
            <a:off x="5489325" y="3864450"/>
            <a:ext cx="159000" cy="8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27"/>
          <p:cNvCxnSpPr/>
          <p:nvPr/>
        </p:nvCxnSpPr>
        <p:spPr>
          <a:xfrm flipH="1">
            <a:off x="5304725" y="3864600"/>
            <a:ext cx="184500" cy="13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27"/>
          <p:cNvSpPr/>
          <p:nvPr/>
        </p:nvSpPr>
        <p:spPr>
          <a:xfrm flipH="1">
            <a:off x="3672284" y="3297000"/>
            <a:ext cx="4335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27"/>
          <p:cNvCxnSpPr>
            <a:stCxn id="291" idx="4"/>
          </p:cNvCxnSpPr>
          <p:nvPr/>
        </p:nvCxnSpPr>
        <p:spPr>
          <a:xfrm>
            <a:off x="3889034" y="3697800"/>
            <a:ext cx="66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27"/>
          <p:cNvCxnSpPr/>
          <p:nvPr/>
        </p:nvCxnSpPr>
        <p:spPr>
          <a:xfrm flipH="1" rot="10800000">
            <a:off x="3709325" y="3922125"/>
            <a:ext cx="186300" cy="6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4" name="Google Shape;294;p27"/>
          <p:cNvCxnSpPr/>
          <p:nvPr/>
        </p:nvCxnSpPr>
        <p:spPr>
          <a:xfrm>
            <a:off x="3895721" y="3922150"/>
            <a:ext cx="195300" cy="3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5" name="Google Shape;295;p27"/>
          <p:cNvCxnSpPr/>
          <p:nvPr/>
        </p:nvCxnSpPr>
        <p:spPr>
          <a:xfrm>
            <a:off x="3879075" y="41173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6" name="Google Shape;296;p27"/>
          <p:cNvCxnSpPr/>
          <p:nvPr/>
        </p:nvCxnSpPr>
        <p:spPr>
          <a:xfrm>
            <a:off x="3866675" y="4098113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7" name="Google Shape;297;p27"/>
          <p:cNvSpPr/>
          <p:nvPr/>
        </p:nvSpPr>
        <p:spPr>
          <a:xfrm>
            <a:off x="3205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7"/>
          <p:cNvSpPr/>
          <p:nvPr/>
        </p:nvSpPr>
        <p:spPr>
          <a:xfrm>
            <a:off x="55673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26717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-326450" y="-2620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/>
          <p:nvPr/>
        </p:nvSpPr>
        <p:spPr>
          <a:xfrm>
            <a:off x="0" y="42323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 rot="67226">
            <a:off x="448809" y="2710792"/>
            <a:ext cx="352867" cy="1526695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 rot="65831">
            <a:off x="4569" y="259049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/>
          <p:nvPr/>
        </p:nvSpPr>
        <p:spPr>
          <a:xfrm rot="65831">
            <a:off x="461683" y="259939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 rot="65831">
            <a:off x="239056" y="229020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 rot="65831">
            <a:off x="619984" y="229761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"/>
          <p:cNvSpPr/>
          <p:nvPr/>
        </p:nvSpPr>
        <p:spPr>
          <a:xfrm rot="65831">
            <a:off x="10499" y="22857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"/>
          <p:cNvSpPr/>
          <p:nvPr/>
        </p:nvSpPr>
        <p:spPr>
          <a:xfrm rot="65831">
            <a:off x="769390" y="2452949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 rot="65831">
            <a:off x="773838" y="222439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 rot="65831">
            <a:off x="394392" y="2140794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"/>
          <p:cNvSpPr/>
          <p:nvPr/>
        </p:nvSpPr>
        <p:spPr>
          <a:xfrm rot="65831">
            <a:off x="702100" y="19943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 rot="65831">
            <a:off x="168801" y="198397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 rot="65831">
            <a:off x="766425" y="260532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 rot="65831">
            <a:off x="400322" y="183605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8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8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8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8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8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8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8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8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8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8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8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8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8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8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36" name="Google Shape;336;p28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8"/>
          <p:cNvSpPr/>
          <p:nvPr/>
        </p:nvSpPr>
        <p:spPr>
          <a:xfrm>
            <a:off x="5294975" y="3163250"/>
            <a:ext cx="4008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8" name="Google Shape;338;p28"/>
          <p:cNvCxnSpPr>
            <a:stCxn id="337" idx="4"/>
            <a:endCxn id="333" idx="0"/>
          </p:cNvCxnSpPr>
          <p:nvPr/>
        </p:nvCxnSpPr>
        <p:spPr>
          <a:xfrm flipH="1">
            <a:off x="5489375" y="3564050"/>
            <a:ext cx="6000" cy="68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28"/>
          <p:cNvCxnSpPr/>
          <p:nvPr/>
        </p:nvCxnSpPr>
        <p:spPr>
          <a:xfrm flipH="1">
            <a:off x="5260625" y="40170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28"/>
          <p:cNvCxnSpPr/>
          <p:nvPr/>
        </p:nvCxnSpPr>
        <p:spPr>
          <a:xfrm>
            <a:off x="5489225" y="40170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28"/>
          <p:cNvCxnSpPr/>
          <p:nvPr/>
        </p:nvCxnSpPr>
        <p:spPr>
          <a:xfrm rot="10800000">
            <a:off x="5489325" y="3788250"/>
            <a:ext cx="159000" cy="8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28"/>
          <p:cNvCxnSpPr/>
          <p:nvPr/>
        </p:nvCxnSpPr>
        <p:spPr>
          <a:xfrm flipH="1">
            <a:off x="5304725" y="3788400"/>
            <a:ext cx="184500" cy="13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28"/>
          <p:cNvSpPr/>
          <p:nvPr/>
        </p:nvSpPr>
        <p:spPr>
          <a:xfrm flipH="1">
            <a:off x="3672284" y="3144600"/>
            <a:ext cx="4335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4" name="Google Shape;344;p28"/>
          <p:cNvCxnSpPr>
            <a:stCxn id="343" idx="4"/>
          </p:cNvCxnSpPr>
          <p:nvPr/>
        </p:nvCxnSpPr>
        <p:spPr>
          <a:xfrm>
            <a:off x="3889034" y="3545400"/>
            <a:ext cx="66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28"/>
          <p:cNvCxnSpPr/>
          <p:nvPr/>
        </p:nvCxnSpPr>
        <p:spPr>
          <a:xfrm flipH="1" rot="10800000">
            <a:off x="3709325" y="3769725"/>
            <a:ext cx="186300" cy="6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28"/>
          <p:cNvCxnSpPr/>
          <p:nvPr/>
        </p:nvCxnSpPr>
        <p:spPr>
          <a:xfrm>
            <a:off x="3895721" y="3769750"/>
            <a:ext cx="195300" cy="3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28"/>
          <p:cNvCxnSpPr/>
          <p:nvPr/>
        </p:nvCxnSpPr>
        <p:spPr>
          <a:xfrm>
            <a:off x="3879075" y="39649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28"/>
          <p:cNvCxnSpPr/>
          <p:nvPr/>
        </p:nvCxnSpPr>
        <p:spPr>
          <a:xfrm>
            <a:off x="3865175" y="393905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28"/>
          <p:cNvSpPr/>
          <p:nvPr/>
        </p:nvSpPr>
        <p:spPr>
          <a:xfrm>
            <a:off x="3205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8"/>
          <p:cNvSpPr/>
          <p:nvPr/>
        </p:nvSpPr>
        <p:spPr>
          <a:xfrm>
            <a:off x="55673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8"/>
          <p:cNvSpPr/>
          <p:nvPr/>
        </p:nvSpPr>
        <p:spPr>
          <a:xfrm>
            <a:off x="26717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8"/>
          <p:cNvSpPr/>
          <p:nvPr/>
        </p:nvSpPr>
        <p:spPr>
          <a:xfrm>
            <a:off x="-326450" y="-2620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9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9"/>
          <p:cNvSpPr/>
          <p:nvPr/>
        </p:nvSpPr>
        <p:spPr>
          <a:xfrm rot="67226">
            <a:off x="448809" y="2710792"/>
            <a:ext cx="352867" cy="1526695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9"/>
          <p:cNvSpPr/>
          <p:nvPr/>
        </p:nvSpPr>
        <p:spPr>
          <a:xfrm rot="65831">
            <a:off x="4569" y="259049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9"/>
          <p:cNvSpPr/>
          <p:nvPr/>
        </p:nvSpPr>
        <p:spPr>
          <a:xfrm rot="65831">
            <a:off x="461683" y="259939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9"/>
          <p:cNvSpPr/>
          <p:nvPr/>
        </p:nvSpPr>
        <p:spPr>
          <a:xfrm rot="65831">
            <a:off x="239056" y="229020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9"/>
          <p:cNvSpPr/>
          <p:nvPr/>
        </p:nvSpPr>
        <p:spPr>
          <a:xfrm rot="65831">
            <a:off x="619984" y="229761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9"/>
          <p:cNvSpPr/>
          <p:nvPr/>
        </p:nvSpPr>
        <p:spPr>
          <a:xfrm rot="65831">
            <a:off x="10499" y="22857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9"/>
          <p:cNvSpPr/>
          <p:nvPr/>
        </p:nvSpPr>
        <p:spPr>
          <a:xfrm rot="65831">
            <a:off x="769390" y="2452949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9"/>
          <p:cNvSpPr/>
          <p:nvPr/>
        </p:nvSpPr>
        <p:spPr>
          <a:xfrm rot="65831">
            <a:off x="773838" y="222439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9"/>
          <p:cNvSpPr/>
          <p:nvPr/>
        </p:nvSpPr>
        <p:spPr>
          <a:xfrm rot="65831">
            <a:off x="394392" y="2140794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9"/>
          <p:cNvSpPr/>
          <p:nvPr/>
        </p:nvSpPr>
        <p:spPr>
          <a:xfrm rot="65831">
            <a:off x="702100" y="19943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29"/>
          <p:cNvSpPr/>
          <p:nvPr/>
        </p:nvSpPr>
        <p:spPr>
          <a:xfrm rot="65831">
            <a:off x="168801" y="198397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9"/>
          <p:cNvSpPr/>
          <p:nvPr/>
        </p:nvSpPr>
        <p:spPr>
          <a:xfrm rot="65831">
            <a:off x="766425" y="260532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9"/>
          <p:cNvSpPr/>
          <p:nvPr/>
        </p:nvSpPr>
        <p:spPr>
          <a:xfrm rot="65831">
            <a:off x="400322" y="183605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9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9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9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9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9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9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9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9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9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9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9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9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9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9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9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29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88" name="Google Shape;388;p29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9"/>
          <p:cNvSpPr/>
          <p:nvPr/>
        </p:nvSpPr>
        <p:spPr>
          <a:xfrm>
            <a:off x="5294975" y="3010850"/>
            <a:ext cx="4008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0" name="Google Shape;390;p29"/>
          <p:cNvCxnSpPr>
            <a:stCxn id="389" idx="4"/>
            <a:endCxn id="385" idx="0"/>
          </p:cNvCxnSpPr>
          <p:nvPr/>
        </p:nvCxnSpPr>
        <p:spPr>
          <a:xfrm flipH="1">
            <a:off x="5489375" y="3411650"/>
            <a:ext cx="6000" cy="834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1" name="Google Shape;391;p29"/>
          <p:cNvCxnSpPr/>
          <p:nvPr/>
        </p:nvCxnSpPr>
        <p:spPr>
          <a:xfrm flipH="1">
            <a:off x="5260625" y="38646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5489225" y="38646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3" name="Google Shape;393;p29"/>
          <p:cNvCxnSpPr/>
          <p:nvPr/>
        </p:nvCxnSpPr>
        <p:spPr>
          <a:xfrm rot="10800000">
            <a:off x="5489325" y="3635850"/>
            <a:ext cx="159000" cy="8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4" name="Google Shape;394;p29"/>
          <p:cNvCxnSpPr/>
          <p:nvPr/>
        </p:nvCxnSpPr>
        <p:spPr>
          <a:xfrm flipH="1">
            <a:off x="5304725" y="3636000"/>
            <a:ext cx="184500" cy="13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5" name="Google Shape;395;p29"/>
          <p:cNvSpPr/>
          <p:nvPr/>
        </p:nvSpPr>
        <p:spPr>
          <a:xfrm flipH="1">
            <a:off x="3672284" y="3068400"/>
            <a:ext cx="433500" cy="400800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6" name="Google Shape;396;p29"/>
          <p:cNvCxnSpPr>
            <a:stCxn id="395" idx="4"/>
          </p:cNvCxnSpPr>
          <p:nvPr/>
        </p:nvCxnSpPr>
        <p:spPr>
          <a:xfrm>
            <a:off x="3889034" y="3469200"/>
            <a:ext cx="66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7" name="Google Shape;397;p29"/>
          <p:cNvCxnSpPr/>
          <p:nvPr/>
        </p:nvCxnSpPr>
        <p:spPr>
          <a:xfrm flipH="1" rot="10800000">
            <a:off x="3709325" y="3693525"/>
            <a:ext cx="186300" cy="6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8" name="Google Shape;398;p29"/>
          <p:cNvCxnSpPr/>
          <p:nvPr/>
        </p:nvCxnSpPr>
        <p:spPr>
          <a:xfrm>
            <a:off x="3895721" y="3693550"/>
            <a:ext cx="195300" cy="3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9" name="Google Shape;399;p29"/>
          <p:cNvCxnSpPr/>
          <p:nvPr/>
        </p:nvCxnSpPr>
        <p:spPr>
          <a:xfrm>
            <a:off x="3879075" y="38887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29"/>
          <p:cNvCxnSpPr/>
          <p:nvPr/>
        </p:nvCxnSpPr>
        <p:spPr>
          <a:xfrm>
            <a:off x="3865175" y="386285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29"/>
          <p:cNvSpPr/>
          <p:nvPr/>
        </p:nvSpPr>
        <p:spPr>
          <a:xfrm>
            <a:off x="3205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9"/>
          <p:cNvSpPr/>
          <p:nvPr/>
        </p:nvSpPr>
        <p:spPr>
          <a:xfrm>
            <a:off x="55673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9"/>
          <p:cNvSpPr/>
          <p:nvPr/>
        </p:nvSpPr>
        <p:spPr>
          <a:xfrm>
            <a:off x="26717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9"/>
          <p:cNvSpPr/>
          <p:nvPr/>
        </p:nvSpPr>
        <p:spPr>
          <a:xfrm>
            <a:off x="-326450" y="-2620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9"/>
          <p:cNvSpPr/>
          <p:nvPr/>
        </p:nvSpPr>
        <p:spPr>
          <a:xfrm>
            <a:off x="1163275" y="4052728"/>
            <a:ext cx="744325" cy="122900"/>
          </a:xfrm>
          <a:custGeom>
            <a:rect b="b" l="l" r="r" t="t"/>
            <a:pathLst>
              <a:path extrusionOk="0" h="4916" w="29773">
                <a:moveTo>
                  <a:pt x="0" y="4385"/>
                </a:moveTo>
                <a:cubicBezTo>
                  <a:pt x="450" y="3036"/>
                  <a:pt x="-420" y="976"/>
                  <a:pt x="764" y="187"/>
                </a:cubicBezTo>
                <a:cubicBezTo>
                  <a:pt x="2585" y="-1027"/>
                  <a:pt x="4286" y="5219"/>
                  <a:pt x="6107" y="4004"/>
                </a:cubicBezTo>
                <a:cubicBezTo>
                  <a:pt x="7314" y="3199"/>
                  <a:pt x="7572" y="-237"/>
                  <a:pt x="8779" y="568"/>
                </a:cubicBezTo>
                <a:cubicBezTo>
                  <a:pt x="10283" y="1572"/>
                  <a:pt x="10499" y="4196"/>
                  <a:pt x="12215" y="4767"/>
                </a:cubicBezTo>
                <a:cubicBezTo>
                  <a:pt x="14010" y="5364"/>
                  <a:pt x="14459" y="1618"/>
                  <a:pt x="16032" y="568"/>
                </a:cubicBezTo>
                <a:cubicBezTo>
                  <a:pt x="17456" y="-382"/>
                  <a:pt x="18225" y="3462"/>
                  <a:pt x="19849" y="4004"/>
                </a:cubicBezTo>
                <a:cubicBezTo>
                  <a:pt x="21556" y="4573"/>
                  <a:pt x="21920" y="623"/>
                  <a:pt x="23666" y="187"/>
                </a:cubicBezTo>
                <a:cubicBezTo>
                  <a:pt x="25932" y="-379"/>
                  <a:pt x="28730" y="1532"/>
                  <a:pt x="29773" y="362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0"/>
          <p:cNvSpPr/>
          <p:nvPr/>
        </p:nvSpPr>
        <p:spPr>
          <a:xfrm rot="67226">
            <a:off x="448809" y="2710792"/>
            <a:ext cx="352867" cy="1526695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0"/>
          <p:cNvSpPr/>
          <p:nvPr/>
        </p:nvSpPr>
        <p:spPr>
          <a:xfrm rot="65831">
            <a:off x="4569" y="259049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0"/>
          <p:cNvSpPr/>
          <p:nvPr/>
        </p:nvSpPr>
        <p:spPr>
          <a:xfrm rot="65831">
            <a:off x="461683" y="259939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0"/>
          <p:cNvSpPr/>
          <p:nvPr/>
        </p:nvSpPr>
        <p:spPr>
          <a:xfrm rot="65831">
            <a:off x="239056" y="229020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0"/>
          <p:cNvSpPr/>
          <p:nvPr/>
        </p:nvSpPr>
        <p:spPr>
          <a:xfrm rot="65831">
            <a:off x="619984" y="229761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0"/>
          <p:cNvSpPr/>
          <p:nvPr/>
        </p:nvSpPr>
        <p:spPr>
          <a:xfrm rot="65831">
            <a:off x="10499" y="22857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0"/>
          <p:cNvSpPr/>
          <p:nvPr/>
        </p:nvSpPr>
        <p:spPr>
          <a:xfrm rot="65831">
            <a:off x="769390" y="2452949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0"/>
          <p:cNvSpPr/>
          <p:nvPr/>
        </p:nvSpPr>
        <p:spPr>
          <a:xfrm rot="65831">
            <a:off x="773838" y="222439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0"/>
          <p:cNvSpPr/>
          <p:nvPr/>
        </p:nvSpPr>
        <p:spPr>
          <a:xfrm rot="65831">
            <a:off x="394392" y="2140794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0"/>
          <p:cNvSpPr/>
          <p:nvPr/>
        </p:nvSpPr>
        <p:spPr>
          <a:xfrm rot="65831">
            <a:off x="702100" y="1994353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0"/>
          <p:cNvSpPr/>
          <p:nvPr/>
        </p:nvSpPr>
        <p:spPr>
          <a:xfrm rot="65831">
            <a:off x="168801" y="1983975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 rot="65831">
            <a:off x="766425" y="2605320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 rot="65831">
            <a:off x="400322" y="1836052"/>
            <a:ext cx="658021" cy="40087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0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0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0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0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0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0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0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0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0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0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0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41" name="Google Shape;441;p30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0"/>
          <p:cNvSpPr/>
          <p:nvPr/>
        </p:nvSpPr>
        <p:spPr>
          <a:xfrm rot="495813">
            <a:off x="5726596" y="2709663"/>
            <a:ext cx="400761" cy="400761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3" name="Google Shape;443;p30"/>
          <p:cNvCxnSpPr>
            <a:stCxn id="442" idx="4"/>
          </p:cNvCxnSpPr>
          <p:nvPr/>
        </p:nvCxnSpPr>
        <p:spPr>
          <a:xfrm flipH="1">
            <a:off x="5807576" y="3108343"/>
            <a:ext cx="90600" cy="696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4" name="Google Shape;444;p30"/>
          <p:cNvCxnSpPr/>
          <p:nvPr/>
        </p:nvCxnSpPr>
        <p:spPr>
          <a:xfrm flipH="1">
            <a:off x="5565425" y="3788400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5" name="Google Shape;445;p30"/>
          <p:cNvCxnSpPr/>
          <p:nvPr/>
        </p:nvCxnSpPr>
        <p:spPr>
          <a:xfrm>
            <a:off x="5794025" y="3788400"/>
            <a:ext cx="0" cy="190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6" name="Google Shape;446;p30"/>
          <p:cNvCxnSpPr/>
          <p:nvPr/>
        </p:nvCxnSpPr>
        <p:spPr>
          <a:xfrm rot="-10304848">
            <a:off x="5852887" y="3340468"/>
            <a:ext cx="158845" cy="8608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Google Shape;447;p30"/>
          <p:cNvCxnSpPr/>
          <p:nvPr/>
        </p:nvCxnSpPr>
        <p:spPr>
          <a:xfrm flipH="1" rot="498865">
            <a:off x="5666422" y="3315505"/>
            <a:ext cx="184641" cy="13368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8" name="Google Shape;448;p30"/>
          <p:cNvSpPr/>
          <p:nvPr/>
        </p:nvSpPr>
        <p:spPr>
          <a:xfrm flipH="1" rot="-178516">
            <a:off x="3660513" y="3068717"/>
            <a:ext cx="433484" cy="400735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9" name="Google Shape;449;p30"/>
          <p:cNvCxnSpPr>
            <a:stCxn id="448" idx="4"/>
          </p:cNvCxnSpPr>
          <p:nvPr/>
        </p:nvCxnSpPr>
        <p:spPr>
          <a:xfrm>
            <a:off x="3887605" y="3469185"/>
            <a:ext cx="30000" cy="452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30"/>
          <p:cNvCxnSpPr/>
          <p:nvPr/>
        </p:nvCxnSpPr>
        <p:spPr>
          <a:xfrm flipH="1" rot="10622725">
            <a:off x="3721391" y="3697639"/>
            <a:ext cx="186248" cy="6699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1" name="Google Shape;451;p30"/>
          <p:cNvCxnSpPr/>
          <p:nvPr/>
        </p:nvCxnSpPr>
        <p:spPr>
          <a:xfrm rot="-179657">
            <a:off x="3906910" y="3687808"/>
            <a:ext cx="195267" cy="3845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2" name="Google Shape;452;p30"/>
          <p:cNvCxnSpPr/>
          <p:nvPr/>
        </p:nvCxnSpPr>
        <p:spPr>
          <a:xfrm>
            <a:off x="3890250" y="3921675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3" name="Google Shape;453;p30"/>
          <p:cNvCxnSpPr/>
          <p:nvPr/>
        </p:nvCxnSpPr>
        <p:spPr>
          <a:xfrm flipH="1" rot="10800000">
            <a:off x="3902025" y="3866425"/>
            <a:ext cx="267300" cy="6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4" name="Google Shape;454;p30"/>
          <p:cNvSpPr/>
          <p:nvPr/>
        </p:nvSpPr>
        <p:spPr>
          <a:xfrm>
            <a:off x="3205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0"/>
          <p:cNvSpPr/>
          <p:nvPr/>
        </p:nvSpPr>
        <p:spPr>
          <a:xfrm>
            <a:off x="55673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0"/>
          <p:cNvSpPr/>
          <p:nvPr/>
        </p:nvSpPr>
        <p:spPr>
          <a:xfrm>
            <a:off x="26717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0"/>
          <p:cNvSpPr/>
          <p:nvPr/>
        </p:nvSpPr>
        <p:spPr>
          <a:xfrm>
            <a:off x="-326450" y="-2620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0"/>
          <p:cNvSpPr/>
          <p:nvPr/>
        </p:nvSpPr>
        <p:spPr>
          <a:xfrm>
            <a:off x="1163275" y="4052728"/>
            <a:ext cx="744325" cy="122900"/>
          </a:xfrm>
          <a:custGeom>
            <a:rect b="b" l="l" r="r" t="t"/>
            <a:pathLst>
              <a:path extrusionOk="0" h="4916" w="29773">
                <a:moveTo>
                  <a:pt x="0" y="4385"/>
                </a:moveTo>
                <a:cubicBezTo>
                  <a:pt x="450" y="3036"/>
                  <a:pt x="-420" y="976"/>
                  <a:pt x="764" y="187"/>
                </a:cubicBezTo>
                <a:cubicBezTo>
                  <a:pt x="2585" y="-1027"/>
                  <a:pt x="4286" y="5219"/>
                  <a:pt x="6107" y="4004"/>
                </a:cubicBezTo>
                <a:cubicBezTo>
                  <a:pt x="7314" y="3199"/>
                  <a:pt x="7572" y="-237"/>
                  <a:pt x="8779" y="568"/>
                </a:cubicBezTo>
                <a:cubicBezTo>
                  <a:pt x="10283" y="1572"/>
                  <a:pt x="10499" y="4196"/>
                  <a:pt x="12215" y="4767"/>
                </a:cubicBezTo>
                <a:cubicBezTo>
                  <a:pt x="14010" y="5364"/>
                  <a:pt x="14459" y="1618"/>
                  <a:pt x="16032" y="568"/>
                </a:cubicBezTo>
                <a:cubicBezTo>
                  <a:pt x="17456" y="-382"/>
                  <a:pt x="18225" y="3462"/>
                  <a:pt x="19849" y="4004"/>
                </a:cubicBezTo>
                <a:cubicBezTo>
                  <a:pt x="21556" y="4573"/>
                  <a:pt x="21920" y="623"/>
                  <a:pt x="23666" y="187"/>
                </a:cubicBezTo>
                <a:cubicBezTo>
                  <a:pt x="25932" y="-379"/>
                  <a:pt x="28730" y="1532"/>
                  <a:pt x="29773" y="362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1"/>
          <p:cNvSpPr/>
          <p:nvPr/>
        </p:nvSpPr>
        <p:spPr>
          <a:xfrm rot="-195979">
            <a:off x="482404" y="2716528"/>
            <a:ext cx="352773" cy="152673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1"/>
          <p:cNvSpPr/>
          <p:nvPr/>
        </p:nvSpPr>
        <p:spPr>
          <a:xfrm rot="-196006">
            <a:off x="-12866" y="2620461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1"/>
          <p:cNvSpPr/>
          <p:nvPr/>
        </p:nvSpPr>
        <p:spPr>
          <a:xfrm rot="-196006">
            <a:off x="443600" y="2594551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1"/>
          <p:cNvSpPr/>
          <p:nvPr/>
        </p:nvSpPr>
        <p:spPr>
          <a:xfrm rot="-196006">
            <a:off x="198094" y="2303196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1"/>
          <p:cNvSpPr/>
          <p:nvPr/>
        </p:nvSpPr>
        <p:spPr>
          <a:xfrm rot="-196006">
            <a:off x="578482" y="2281605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1"/>
          <p:cNvSpPr/>
          <p:nvPr/>
        </p:nvSpPr>
        <p:spPr>
          <a:xfrm rot="-196006">
            <a:off x="-30138" y="2316150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1"/>
          <p:cNvSpPr/>
          <p:nvPr/>
        </p:nvSpPr>
        <p:spPr>
          <a:xfrm rot="-196006">
            <a:off x="739273" y="2425123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1"/>
          <p:cNvSpPr/>
          <p:nvPr/>
        </p:nvSpPr>
        <p:spPr>
          <a:xfrm rot="-196006">
            <a:off x="726319" y="2196891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1"/>
          <p:cNvSpPr/>
          <p:nvPr/>
        </p:nvSpPr>
        <p:spPr>
          <a:xfrm rot="-196006">
            <a:off x="341613" y="2142404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1"/>
          <p:cNvSpPr/>
          <p:nvPr/>
        </p:nvSpPr>
        <p:spPr>
          <a:xfrm rot="-196006">
            <a:off x="637287" y="1972976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1"/>
          <p:cNvSpPr/>
          <p:nvPr/>
        </p:nvSpPr>
        <p:spPr>
          <a:xfrm rot="-196006">
            <a:off x="104744" y="2003204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1"/>
          <p:cNvSpPr/>
          <p:nvPr/>
        </p:nvSpPr>
        <p:spPr>
          <a:xfrm rot="-196006">
            <a:off x="747910" y="2577278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1"/>
          <p:cNvSpPr/>
          <p:nvPr/>
        </p:nvSpPr>
        <p:spPr>
          <a:xfrm rot="-196006">
            <a:off x="324340" y="1838094"/>
            <a:ext cx="658069" cy="400849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1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1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1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1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1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1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1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1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1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1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1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1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1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1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1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1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1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94" name="Google Shape;494;p31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1"/>
          <p:cNvSpPr/>
          <p:nvPr/>
        </p:nvSpPr>
        <p:spPr>
          <a:xfrm rot="829065">
            <a:off x="5767084" y="2718136"/>
            <a:ext cx="400696" cy="400696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6" name="Google Shape;496;p31"/>
          <p:cNvCxnSpPr>
            <a:stCxn id="495" idx="4"/>
          </p:cNvCxnSpPr>
          <p:nvPr/>
        </p:nvCxnSpPr>
        <p:spPr>
          <a:xfrm flipH="1">
            <a:off x="5761782" y="3113034"/>
            <a:ext cx="157800" cy="684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7" name="Google Shape;497;p31"/>
          <p:cNvCxnSpPr/>
          <p:nvPr/>
        </p:nvCxnSpPr>
        <p:spPr>
          <a:xfrm flipH="1" rot="334551">
            <a:off x="5514749" y="3768429"/>
            <a:ext cx="228481" cy="15251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31"/>
          <p:cNvCxnSpPr/>
          <p:nvPr/>
        </p:nvCxnSpPr>
        <p:spPr>
          <a:xfrm>
            <a:off x="5740739" y="3779430"/>
            <a:ext cx="0" cy="1908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9" name="Google Shape;499;p31"/>
          <p:cNvCxnSpPr/>
          <p:nvPr/>
        </p:nvCxnSpPr>
        <p:spPr>
          <a:xfrm rot="-9973580">
            <a:off x="5847485" y="3347229"/>
            <a:ext cx="158765" cy="861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31"/>
          <p:cNvCxnSpPr/>
          <p:nvPr/>
        </p:nvCxnSpPr>
        <p:spPr>
          <a:xfrm flipH="1" rot="834054">
            <a:off x="5661834" y="3305431"/>
            <a:ext cx="184813" cy="13373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1" name="Google Shape;501;p31"/>
          <p:cNvSpPr/>
          <p:nvPr/>
        </p:nvSpPr>
        <p:spPr>
          <a:xfrm flipH="1" rot="-178516">
            <a:off x="3660513" y="3068717"/>
            <a:ext cx="433484" cy="400735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2" name="Google Shape;502;p31"/>
          <p:cNvCxnSpPr>
            <a:stCxn id="501" idx="4"/>
          </p:cNvCxnSpPr>
          <p:nvPr/>
        </p:nvCxnSpPr>
        <p:spPr>
          <a:xfrm>
            <a:off x="3887605" y="3469185"/>
            <a:ext cx="30000" cy="452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31"/>
          <p:cNvCxnSpPr/>
          <p:nvPr/>
        </p:nvCxnSpPr>
        <p:spPr>
          <a:xfrm flipH="1" rot="10622725">
            <a:off x="3721391" y="3697639"/>
            <a:ext cx="186248" cy="6699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31"/>
          <p:cNvCxnSpPr/>
          <p:nvPr/>
        </p:nvCxnSpPr>
        <p:spPr>
          <a:xfrm rot="-179657">
            <a:off x="3906910" y="3687808"/>
            <a:ext cx="195267" cy="3845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31"/>
          <p:cNvCxnSpPr/>
          <p:nvPr/>
        </p:nvCxnSpPr>
        <p:spPr>
          <a:xfrm>
            <a:off x="3890250" y="3921675"/>
            <a:ext cx="228600" cy="152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31"/>
          <p:cNvCxnSpPr/>
          <p:nvPr/>
        </p:nvCxnSpPr>
        <p:spPr>
          <a:xfrm flipH="1" rot="10800000">
            <a:off x="3902025" y="3866425"/>
            <a:ext cx="267300" cy="66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7" name="Google Shape;507;p31"/>
          <p:cNvSpPr/>
          <p:nvPr/>
        </p:nvSpPr>
        <p:spPr>
          <a:xfrm>
            <a:off x="32813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1"/>
          <p:cNvSpPr/>
          <p:nvPr/>
        </p:nvSpPr>
        <p:spPr>
          <a:xfrm>
            <a:off x="55673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27479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1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1"/>
          <p:cNvSpPr/>
          <p:nvPr/>
        </p:nvSpPr>
        <p:spPr>
          <a:xfrm>
            <a:off x="1163275" y="4052728"/>
            <a:ext cx="744325" cy="122900"/>
          </a:xfrm>
          <a:custGeom>
            <a:rect b="b" l="l" r="r" t="t"/>
            <a:pathLst>
              <a:path extrusionOk="0" h="4916" w="29773">
                <a:moveTo>
                  <a:pt x="0" y="4385"/>
                </a:moveTo>
                <a:cubicBezTo>
                  <a:pt x="450" y="3036"/>
                  <a:pt x="-420" y="976"/>
                  <a:pt x="764" y="187"/>
                </a:cubicBezTo>
                <a:cubicBezTo>
                  <a:pt x="2585" y="-1027"/>
                  <a:pt x="4286" y="5219"/>
                  <a:pt x="6107" y="4004"/>
                </a:cubicBezTo>
                <a:cubicBezTo>
                  <a:pt x="7314" y="3199"/>
                  <a:pt x="7572" y="-237"/>
                  <a:pt x="8779" y="568"/>
                </a:cubicBezTo>
                <a:cubicBezTo>
                  <a:pt x="10283" y="1572"/>
                  <a:pt x="10499" y="4196"/>
                  <a:pt x="12215" y="4767"/>
                </a:cubicBezTo>
                <a:cubicBezTo>
                  <a:pt x="14010" y="5364"/>
                  <a:pt x="14459" y="1618"/>
                  <a:pt x="16032" y="568"/>
                </a:cubicBezTo>
                <a:cubicBezTo>
                  <a:pt x="17456" y="-382"/>
                  <a:pt x="18225" y="3462"/>
                  <a:pt x="19849" y="4004"/>
                </a:cubicBezTo>
                <a:cubicBezTo>
                  <a:pt x="21556" y="4573"/>
                  <a:pt x="21920" y="623"/>
                  <a:pt x="23666" y="187"/>
                </a:cubicBezTo>
                <a:cubicBezTo>
                  <a:pt x="25932" y="-379"/>
                  <a:pt x="28730" y="1532"/>
                  <a:pt x="29773" y="362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3838575" y="1149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4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" name="Google Shape;64;p14"/>
          <p:cNvCxnSpPr/>
          <p:nvPr/>
        </p:nvCxnSpPr>
        <p:spPr>
          <a:xfrm flipH="1">
            <a:off x="5406800" y="12267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2"/>
          <p:cNvSpPr/>
          <p:nvPr/>
        </p:nvSpPr>
        <p:spPr>
          <a:xfrm rot="938647">
            <a:off x="340438" y="2748468"/>
            <a:ext cx="352664" cy="1526537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2"/>
          <p:cNvSpPr/>
          <p:nvPr/>
        </p:nvSpPr>
        <p:spPr>
          <a:xfrm rot="936060">
            <a:off x="76893" y="2576904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2"/>
          <p:cNvSpPr/>
          <p:nvPr/>
        </p:nvSpPr>
        <p:spPr>
          <a:xfrm rot="936060">
            <a:off x="517195" y="2700054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2"/>
          <p:cNvSpPr/>
          <p:nvPr/>
        </p:nvSpPr>
        <p:spPr>
          <a:xfrm rot="936060">
            <a:off x="379144" y="2344945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2"/>
          <p:cNvSpPr/>
          <p:nvPr/>
        </p:nvSpPr>
        <p:spPr>
          <a:xfrm rot="936060">
            <a:off x="746062" y="2447570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2"/>
          <p:cNvSpPr/>
          <p:nvPr/>
        </p:nvSpPr>
        <p:spPr>
          <a:xfrm rot="936060">
            <a:off x="158993" y="2283370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2"/>
          <p:cNvSpPr/>
          <p:nvPr/>
        </p:nvSpPr>
        <p:spPr>
          <a:xfrm rot="936060">
            <a:off x="851780" y="2635387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2"/>
          <p:cNvSpPr/>
          <p:nvPr/>
        </p:nvSpPr>
        <p:spPr>
          <a:xfrm rot="936060">
            <a:off x="913355" y="2415236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"/>
          <p:cNvSpPr/>
          <p:nvPr/>
        </p:nvSpPr>
        <p:spPr>
          <a:xfrm rot="936060">
            <a:off x="566961" y="2239227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2"/>
          <p:cNvSpPr/>
          <p:nvPr/>
        </p:nvSpPr>
        <p:spPr>
          <a:xfrm rot="936060">
            <a:off x="901546" y="2174560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2"/>
          <p:cNvSpPr/>
          <p:nvPr/>
        </p:nvSpPr>
        <p:spPr>
          <a:xfrm rot="936060">
            <a:off x="387860" y="2030885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2"/>
          <p:cNvSpPr/>
          <p:nvPr/>
        </p:nvSpPr>
        <p:spPr>
          <a:xfrm rot="936060">
            <a:off x="810730" y="2782155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2"/>
          <p:cNvSpPr/>
          <p:nvPr/>
        </p:nvSpPr>
        <p:spPr>
          <a:xfrm rot="936060">
            <a:off x="649061" y="1945693"/>
            <a:ext cx="658148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2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2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2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2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2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2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2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2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2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2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2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2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2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2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2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2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2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547" name="Google Shape;547;p32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2"/>
          <p:cNvSpPr/>
          <p:nvPr/>
        </p:nvSpPr>
        <p:spPr>
          <a:xfrm rot="1233062">
            <a:off x="5813592" y="2657461"/>
            <a:ext cx="400807" cy="400807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9" name="Google Shape;549;p32"/>
          <p:cNvCxnSpPr>
            <a:stCxn id="548" idx="4"/>
          </p:cNvCxnSpPr>
          <p:nvPr/>
        </p:nvCxnSpPr>
        <p:spPr>
          <a:xfrm flipH="1">
            <a:off x="5706946" y="3045514"/>
            <a:ext cx="236700" cy="661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0" name="Google Shape;550;p32"/>
          <p:cNvCxnSpPr/>
          <p:nvPr/>
        </p:nvCxnSpPr>
        <p:spPr>
          <a:xfrm flipH="1" rot="737037">
            <a:off x="5455295" y="3661766"/>
            <a:ext cx="228430" cy="152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1" name="Google Shape;551;p32"/>
          <p:cNvCxnSpPr/>
          <p:nvPr/>
        </p:nvCxnSpPr>
        <p:spPr>
          <a:xfrm>
            <a:off x="5676910" y="3685598"/>
            <a:ext cx="0" cy="1907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2" name="Google Shape;552;p32"/>
          <p:cNvCxnSpPr/>
          <p:nvPr/>
        </p:nvCxnSpPr>
        <p:spPr>
          <a:xfrm rot="-9572718">
            <a:off x="5839040" y="3278611"/>
            <a:ext cx="158813" cy="8609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3" name="Google Shape;553;p32"/>
          <p:cNvCxnSpPr/>
          <p:nvPr/>
        </p:nvCxnSpPr>
        <p:spPr>
          <a:xfrm flipH="1" rot="1236626">
            <a:off x="5656641" y="3216641"/>
            <a:ext cx="184937" cy="13384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4" name="Google Shape;554;p32"/>
          <p:cNvSpPr/>
          <p:nvPr/>
        </p:nvSpPr>
        <p:spPr>
          <a:xfrm flipH="1" rot="-1111364">
            <a:off x="3582241" y="3012129"/>
            <a:ext cx="433454" cy="400819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5" name="Google Shape;555;p32"/>
          <p:cNvCxnSpPr>
            <a:stCxn id="554" idx="4"/>
          </p:cNvCxnSpPr>
          <p:nvPr/>
        </p:nvCxnSpPr>
        <p:spPr>
          <a:xfrm>
            <a:off x="3862568" y="3402588"/>
            <a:ext cx="150000" cy="427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6" name="Google Shape;556;p32"/>
          <p:cNvCxnSpPr/>
          <p:nvPr/>
        </p:nvCxnSpPr>
        <p:spPr>
          <a:xfrm flipH="1" rot="9690402">
            <a:off x="3769191" y="3640849"/>
            <a:ext cx="186321" cy="6707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7" name="Google Shape;557;p32"/>
          <p:cNvCxnSpPr/>
          <p:nvPr/>
        </p:nvCxnSpPr>
        <p:spPr>
          <a:xfrm rot="-1112779">
            <a:off x="3941249" y="3581073"/>
            <a:ext cx="195239" cy="3832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8" name="Google Shape;558;p32"/>
          <p:cNvCxnSpPr/>
          <p:nvPr/>
        </p:nvCxnSpPr>
        <p:spPr>
          <a:xfrm rot="-931930">
            <a:off x="4002511" y="3804347"/>
            <a:ext cx="228546" cy="15226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59" name="Google Shape;559;p32"/>
          <p:cNvCxnSpPr/>
          <p:nvPr/>
        </p:nvCxnSpPr>
        <p:spPr>
          <a:xfrm flipH="1" rot="9866074">
            <a:off x="3986850" y="3744218"/>
            <a:ext cx="267200" cy="6696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0" name="Google Shape;560;p32"/>
          <p:cNvSpPr/>
          <p:nvPr/>
        </p:nvSpPr>
        <p:spPr>
          <a:xfrm>
            <a:off x="34337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2"/>
          <p:cNvSpPr/>
          <p:nvPr/>
        </p:nvSpPr>
        <p:spPr>
          <a:xfrm>
            <a:off x="54149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2"/>
          <p:cNvSpPr/>
          <p:nvPr/>
        </p:nvSpPr>
        <p:spPr>
          <a:xfrm>
            <a:off x="27479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2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2"/>
          <p:cNvSpPr/>
          <p:nvPr/>
        </p:nvSpPr>
        <p:spPr>
          <a:xfrm>
            <a:off x="1163275" y="4052728"/>
            <a:ext cx="744325" cy="122900"/>
          </a:xfrm>
          <a:custGeom>
            <a:rect b="b" l="l" r="r" t="t"/>
            <a:pathLst>
              <a:path extrusionOk="0" h="4916" w="29773">
                <a:moveTo>
                  <a:pt x="0" y="4385"/>
                </a:moveTo>
                <a:cubicBezTo>
                  <a:pt x="450" y="3036"/>
                  <a:pt x="-420" y="976"/>
                  <a:pt x="764" y="187"/>
                </a:cubicBezTo>
                <a:cubicBezTo>
                  <a:pt x="2585" y="-1027"/>
                  <a:pt x="4286" y="5219"/>
                  <a:pt x="6107" y="4004"/>
                </a:cubicBezTo>
                <a:cubicBezTo>
                  <a:pt x="7314" y="3199"/>
                  <a:pt x="7572" y="-237"/>
                  <a:pt x="8779" y="568"/>
                </a:cubicBezTo>
                <a:cubicBezTo>
                  <a:pt x="10283" y="1572"/>
                  <a:pt x="10499" y="4196"/>
                  <a:pt x="12215" y="4767"/>
                </a:cubicBezTo>
                <a:cubicBezTo>
                  <a:pt x="14010" y="5364"/>
                  <a:pt x="14459" y="1618"/>
                  <a:pt x="16032" y="568"/>
                </a:cubicBezTo>
                <a:cubicBezTo>
                  <a:pt x="17456" y="-382"/>
                  <a:pt x="18225" y="3462"/>
                  <a:pt x="19849" y="4004"/>
                </a:cubicBezTo>
                <a:cubicBezTo>
                  <a:pt x="21556" y="4573"/>
                  <a:pt x="21920" y="623"/>
                  <a:pt x="23666" y="187"/>
                </a:cubicBezTo>
                <a:cubicBezTo>
                  <a:pt x="25932" y="-379"/>
                  <a:pt x="28730" y="1532"/>
                  <a:pt x="29773" y="362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3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33"/>
          <p:cNvSpPr/>
          <p:nvPr/>
        </p:nvSpPr>
        <p:spPr>
          <a:xfrm rot="1249446">
            <a:off x="304703" y="2801922"/>
            <a:ext cx="352742" cy="1526739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33"/>
          <p:cNvSpPr/>
          <p:nvPr/>
        </p:nvSpPr>
        <p:spPr>
          <a:xfrm rot="1247851">
            <a:off x="108147" y="2623309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33"/>
          <p:cNvSpPr/>
          <p:nvPr/>
        </p:nvSpPr>
        <p:spPr>
          <a:xfrm rot="1247851">
            <a:off x="535459" y="2785902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33"/>
          <p:cNvSpPr/>
          <p:nvPr/>
        </p:nvSpPr>
        <p:spPr>
          <a:xfrm rot="1247851">
            <a:off x="430198" y="2419731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3"/>
          <p:cNvSpPr/>
          <p:nvPr/>
        </p:nvSpPr>
        <p:spPr>
          <a:xfrm rot="1247851">
            <a:off x="786291" y="2555225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33"/>
          <p:cNvSpPr/>
          <p:nvPr/>
        </p:nvSpPr>
        <p:spPr>
          <a:xfrm rot="1247851">
            <a:off x="216542" y="2338434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33"/>
          <p:cNvSpPr/>
          <p:nvPr/>
        </p:nvSpPr>
        <p:spPr>
          <a:xfrm rot="1247851">
            <a:off x="874531" y="2751860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3"/>
          <p:cNvSpPr/>
          <p:nvPr/>
        </p:nvSpPr>
        <p:spPr>
          <a:xfrm rot="1247851">
            <a:off x="955827" y="2538204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3"/>
          <p:cNvSpPr/>
          <p:nvPr/>
        </p:nvSpPr>
        <p:spPr>
          <a:xfrm rot="1247851">
            <a:off x="626833" y="2331491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3"/>
          <p:cNvSpPr/>
          <p:nvPr/>
        </p:nvSpPr>
        <p:spPr>
          <a:xfrm rot="1247851">
            <a:off x="965905" y="2297449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3"/>
          <p:cNvSpPr/>
          <p:nvPr/>
        </p:nvSpPr>
        <p:spPr>
          <a:xfrm rot="1247851">
            <a:off x="467375" y="2107757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3"/>
          <p:cNvSpPr/>
          <p:nvPr/>
        </p:nvSpPr>
        <p:spPr>
          <a:xfrm rot="1247851">
            <a:off x="820333" y="2894297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3"/>
          <p:cNvSpPr/>
          <p:nvPr/>
        </p:nvSpPr>
        <p:spPr>
          <a:xfrm rot="1247851">
            <a:off x="735228" y="2046617"/>
            <a:ext cx="658187" cy="40088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33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3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33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3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3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3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3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3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3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33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33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3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3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3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3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3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00" name="Google Shape;600;p33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3"/>
          <p:cNvSpPr/>
          <p:nvPr/>
        </p:nvSpPr>
        <p:spPr>
          <a:xfrm rot="1552473">
            <a:off x="5848311" y="2597504"/>
            <a:ext cx="400777" cy="400777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2" name="Google Shape;602;p33"/>
          <p:cNvCxnSpPr>
            <a:stCxn id="601" idx="4"/>
          </p:cNvCxnSpPr>
          <p:nvPr/>
        </p:nvCxnSpPr>
        <p:spPr>
          <a:xfrm flipH="1">
            <a:off x="5663949" y="2978192"/>
            <a:ext cx="297300" cy="63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3" name="Google Shape;603;p33"/>
          <p:cNvCxnSpPr/>
          <p:nvPr/>
        </p:nvCxnSpPr>
        <p:spPr>
          <a:xfrm flipH="1" rot="1059007">
            <a:off x="5409744" y="3556561"/>
            <a:ext cx="228559" cy="15265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4" name="Google Shape;604;p33"/>
          <p:cNvCxnSpPr/>
          <p:nvPr/>
        </p:nvCxnSpPr>
        <p:spPr>
          <a:xfrm>
            <a:off x="5627074" y="3590292"/>
            <a:ext cx="0" cy="19079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5" name="Google Shape;605;p33"/>
          <p:cNvCxnSpPr/>
          <p:nvPr/>
        </p:nvCxnSpPr>
        <p:spPr>
          <a:xfrm rot="-9255453">
            <a:off x="5830862" y="3207674"/>
            <a:ext cx="158867" cy="862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33"/>
          <p:cNvCxnSpPr/>
          <p:nvPr/>
        </p:nvCxnSpPr>
        <p:spPr>
          <a:xfrm flipH="1" rot="1558978">
            <a:off x="5652876" y="3130195"/>
            <a:ext cx="184888" cy="1339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7" name="Google Shape;607;p33"/>
          <p:cNvSpPr/>
          <p:nvPr/>
        </p:nvSpPr>
        <p:spPr>
          <a:xfrm flipH="1" rot="-1848440">
            <a:off x="3529881" y="2885875"/>
            <a:ext cx="433464" cy="400744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08" name="Google Shape;608;p33"/>
          <p:cNvCxnSpPr>
            <a:stCxn id="607" idx="4"/>
          </p:cNvCxnSpPr>
          <p:nvPr/>
        </p:nvCxnSpPr>
        <p:spPr>
          <a:xfrm>
            <a:off x="3849063" y="3258447"/>
            <a:ext cx="237600" cy="385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9" name="Google Shape;609;p33"/>
          <p:cNvCxnSpPr/>
          <p:nvPr/>
        </p:nvCxnSpPr>
        <p:spPr>
          <a:xfrm flipH="1" rot="8953558">
            <a:off x="3813575" y="3490484"/>
            <a:ext cx="186454" cy="669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0" name="Google Shape;610;p33"/>
          <p:cNvCxnSpPr/>
          <p:nvPr/>
        </p:nvCxnSpPr>
        <p:spPr>
          <a:xfrm rot="-1846952">
            <a:off x="3965877" y="3394950"/>
            <a:ext cx="195201" cy="3848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33"/>
          <p:cNvCxnSpPr/>
          <p:nvPr/>
        </p:nvCxnSpPr>
        <p:spPr>
          <a:xfrm rot="-1666563">
            <a:off x="4084884" y="3595257"/>
            <a:ext cx="228532" cy="15231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2" name="Google Shape;612;p33"/>
          <p:cNvCxnSpPr/>
          <p:nvPr/>
        </p:nvCxnSpPr>
        <p:spPr>
          <a:xfrm flipH="1" rot="9130175">
            <a:off x="4047290" y="3536761"/>
            <a:ext cx="267320" cy="6683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3" name="Google Shape;613;p33"/>
          <p:cNvSpPr/>
          <p:nvPr/>
        </p:nvSpPr>
        <p:spPr>
          <a:xfrm>
            <a:off x="33575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3"/>
          <p:cNvSpPr/>
          <p:nvPr/>
        </p:nvSpPr>
        <p:spPr>
          <a:xfrm>
            <a:off x="54911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3"/>
          <p:cNvSpPr/>
          <p:nvPr/>
        </p:nvSpPr>
        <p:spPr>
          <a:xfrm>
            <a:off x="28241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3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3"/>
          <p:cNvSpPr/>
          <p:nvPr/>
        </p:nvSpPr>
        <p:spPr>
          <a:xfrm>
            <a:off x="1163275" y="4052728"/>
            <a:ext cx="744325" cy="122900"/>
          </a:xfrm>
          <a:custGeom>
            <a:rect b="b" l="l" r="r" t="t"/>
            <a:pathLst>
              <a:path extrusionOk="0" h="4916" w="29773">
                <a:moveTo>
                  <a:pt x="0" y="4385"/>
                </a:moveTo>
                <a:cubicBezTo>
                  <a:pt x="450" y="3036"/>
                  <a:pt x="-420" y="976"/>
                  <a:pt x="764" y="187"/>
                </a:cubicBezTo>
                <a:cubicBezTo>
                  <a:pt x="2585" y="-1027"/>
                  <a:pt x="4286" y="5219"/>
                  <a:pt x="6107" y="4004"/>
                </a:cubicBezTo>
                <a:cubicBezTo>
                  <a:pt x="7314" y="3199"/>
                  <a:pt x="7572" y="-237"/>
                  <a:pt x="8779" y="568"/>
                </a:cubicBezTo>
                <a:cubicBezTo>
                  <a:pt x="10283" y="1572"/>
                  <a:pt x="10499" y="4196"/>
                  <a:pt x="12215" y="4767"/>
                </a:cubicBezTo>
                <a:cubicBezTo>
                  <a:pt x="14010" y="5364"/>
                  <a:pt x="14459" y="1618"/>
                  <a:pt x="16032" y="568"/>
                </a:cubicBezTo>
                <a:cubicBezTo>
                  <a:pt x="17456" y="-382"/>
                  <a:pt x="18225" y="3462"/>
                  <a:pt x="19849" y="4004"/>
                </a:cubicBezTo>
                <a:cubicBezTo>
                  <a:pt x="21556" y="4573"/>
                  <a:pt x="21920" y="623"/>
                  <a:pt x="23666" y="187"/>
                </a:cubicBezTo>
                <a:cubicBezTo>
                  <a:pt x="25932" y="-379"/>
                  <a:pt x="28730" y="1532"/>
                  <a:pt x="29773" y="362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4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4"/>
          <p:cNvSpPr/>
          <p:nvPr/>
        </p:nvSpPr>
        <p:spPr>
          <a:xfrm rot="1909475">
            <a:off x="383300" y="2798047"/>
            <a:ext cx="352727" cy="1526593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4"/>
          <p:cNvSpPr/>
          <p:nvPr/>
        </p:nvSpPr>
        <p:spPr>
          <a:xfrm rot="1909693">
            <a:off x="329100" y="2624794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4"/>
          <p:cNvSpPr/>
          <p:nvPr/>
        </p:nvSpPr>
        <p:spPr>
          <a:xfrm rot="1909693">
            <a:off x="717470" y="2866043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4"/>
          <p:cNvSpPr/>
          <p:nvPr/>
        </p:nvSpPr>
        <p:spPr>
          <a:xfrm rot="1909693">
            <a:off x="684117" y="2486505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4"/>
          <p:cNvSpPr/>
          <p:nvPr/>
        </p:nvSpPr>
        <p:spPr>
          <a:xfrm rot="1909693">
            <a:off x="1007759" y="2687545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4"/>
          <p:cNvSpPr/>
          <p:nvPr/>
        </p:nvSpPr>
        <p:spPr>
          <a:xfrm rot="1909693">
            <a:off x="489932" y="2365881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4"/>
          <p:cNvSpPr/>
          <p:nvPr/>
        </p:nvSpPr>
        <p:spPr>
          <a:xfrm rot="1909693">
            <a:off x="1056800" y="2897418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4"/>
          <p:cNvSpPr/>
          <p:nvPr/>
        </p:nvSpPr>
        <p:spPr>
          <a:xfrm rot="1909693">
            <a:off x="1177424" y="2703233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4"/>
          <p:cNvSpPr/>
          <p:nvPr/>
        </p:nvSpPr>
        <p:spPr>
          <a:xfrm rot="1909693">
            <a:off x="893990" y="2437465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4"/>
          <p:cNvSpPr/>
          <p:nvPr/>
        </p:nvSpPr>
        <p:spPr>
          <a:xfrm rot="1909693">
            <a:off x="1233319" y="2468840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4"/>
          <p:cNvSpPr/>
          <p:nvPr/>
        </p:nvSpPr>
        <p:spPr>
          <a:xfrm rot="1909693">
            <a:off x="780221" y="2187384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4"/>
          <p:cNvSpPr/>
          <p:nvPr/>
        </p:nvSpPr>
        <p:spPr>
          <a:xfrm rot="1909693">
            <a:off x="976383" y="3026875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4"/>
          <p:cNvSpPr/>
          <p:nvPr/>
        </p:nvSpPr>
        <p:spPr>
          <a:xfrm rot="1909693">
            <a:off x="1054822" y="2178551"/>
            <a:ext cx="658166" cy="40084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4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4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4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4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4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4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4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4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4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4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4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4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4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4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4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4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4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53" name="Google Shape;653;p34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4"/>
          <p:cNvSpPr/>
          <p:nvPr/>
        </p:nvSpPr>
        <p:spPr>
          <a:xfrm rot="1552473">
            <a:off x="5848311" y="2521304"/>
            <a:ext cx="400777" cy="400777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5" name="Google Shape;655;p34"/>
          <p:cNvCxnSpPr>
            <a:stCxn id="654" idx="4"/>
          </p:cNvCxnSpPr>
          <p:nvPr/>
        </p:nvCxnSpPr>
        <p:spPr>
          <a:xfrm flipH="1">
            <a:off x="5663949" y="2901992"/>
            <a:ext cx="297300" cy="636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6" name="Google Shape;656;p34"/>
          <p:cNvCxnSpPr/>
          <p:nvPr/>
        </p:nvCxnSpPr>
        <p:spPr>
          <a:xfrm flipH="1" rot="1059007">
            <a:off x="5409744" y="3480361"/>
            <a:ext cx="228559" cy="15265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7" name="Google Shape;657;p34"/>
          <p:cNvCxnSpPr/>
          <p:nvPr/>
        </p:nvCxnSpPr>
        <p:spPr>
          <a:xfrm>
            <a:off x="5627074" y="3514092"/>
            <a:ext cx="0" cy="19079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8" name="Google Shape;658;p34"/>
          <p:cNvCxnSpPr/>
          <p:nvPr/>
        </p:nvCxnSpPr>
        <p:spPr>
          <a:xfrm rot="-9255453">
            <a:off x="5830862" y="3131474"/>
            <a:ext cx="158867" cy="862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9" name="Google Shape;659;p34"/>
          <p:cNvCxnSpPr/>
          <p:nvPr/>
        </p:nvCxnSpPr>
        <p:spPr>
          <a:xfrm flipH="1" rot="1558978">
            <a:off x="5652876" y="3053995"/>
            <a:ext cx="184888" cy="1339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0" name="Google Shape;660;p34"/>
          <p:cNvSpPr/>
          <p:nvPr/>
        </p:nvSpPr>
        <p:spPr>
          <a:xfrm flipH="1" rot="-2614200">
            <a:off x="3486909" y="2848147"/>
            <a:ext cx="433521" cy="400646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1" name="Google Shape;661;p34"/>
          <p:cNvCxnSpPr>
            <a:stCxn id="660" idx="4"/>
          </p:cNvCxnSpPr>
          <p:nvPr/>
        </p:nvCxnSpPr>
        <p:spPr>
          <a:xfrm>
            <a:off x="3841519" y="3193820"/>
            <a:ext cx="316800" cy="323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2" name="Google Shape;662;p34"/>
          <p:cNvCxnSpPr/>
          <p:nvPr/>
        </p:nvCxnSpPr>
        <p:spPr>
          <a:xfrm flipH="1" rot="8189932">
            <a:off x="3863228" y="3406502"/>
            <a:ext cx="186528" cy="670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3" name="Google Shape;663;p34"/>
          <p:cNvCxnSpPr/>
          <p:nvPr/>
        </p:nvCxnSpPr>
        <p:spPr>
          <a:xfrm rot="-2610340">
            <a:off x="3987584" y="3279121"/>
            <a:ext cx="195228" cy="3861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4" name="Google Shape;664;p34"/>
          <p:cNvCxnSpPr/>
          <p:nvPr/>
        </p:nvCxnSpPr>
        <p:spPr>
          <a:xfrm rot="-2431672">
            <a:off x="4159877" y="3443195"/>
            <a:ext cx="228526" cy="1523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5" name="Google Shape;665;p34"/>
          <p:cNvCxnSpPr/>
          <p:nvPr/>
        </p:nvCxnSpPr>
        <p:spPr>
          <a:xfrm flipH="1" rot="8364759">
            <a:off x="4100389" y="3391165"/>
            <a:ext cx="267443" cy="6680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6" name="Google Shape;666;p34"/>
          <p:cNvSpPr/>
          <p:nvPr/>
        </p:nvSpPr>
        <p:spPr>
          <a:xfrm>
            <a:off x="34337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4"/>
          <p:cNvSpPr/>
          <p:nvPr/>
        </p:nvSpPr>
        <p:spPr>
          <a:xfrm>
            <a:off x="54149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4"/>
          <p:cNvSpPr/>
          <p:nvPr/>
        </p:nvSpPr>
        <p:spPr>
          <a:xfrm>
            <a:off x="27479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4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4"/>
          <p:cNvSpPr/>
          <p:nvPr/>
        </p:nvSpPr>
        <p:spPr>
          <a:xfrm>
            <a:off x="1163275" y="4052728"/>
            <a:ext cx="744325" cy="122900"/>
          </a:xfrm>
          <a:custGeom>
            <a:rect b="b" l="l" r="r" t="t"/>
            <a:pathLst>
              <a:path extrusionOk="0" h="4916" w="29773">
                <a:moveTo>
                  <a:pt x="0" y="4385"/>
                </a:moveTo>
                <a:cubicBezTo>
                  <a:pt x="450" y="3036"/>
                  <a:pt x="-420" y="976"/>
                  <a:pt x="764" y="187"/>
                </a:cubicBezTo>
                <a:cubicBezTo>
                  <a:pt x="2585" y="-1027"/>
                  <a:pt x="4286" y="5219"/>
                  <a:pt x="6107" y="4004"/>
                </a:cubicBezTo>
                <a:cubicBezTo>
                  <a:pt x="7314" y="3199"/>
                  <a:pt x="7572" y="-237"/>
                  <a:pt x="8779" y="568"/>
                </a:cubicBezTo>
                <a:cubicBezTo>
                  <a:pt x="10283" y="1572"/>
                  <a:pt x="10499" y="4196"/>
                  <a:pt x="12215" y="4767"/>
                </a:cubicBezTo>
                <a:cubicBezTo>
                  <a:pt x="14010" y="5364"/>
                  <a:pt x="14459" y="1618"/>
                  <a:pt x="16032" y="568"/>
                </a:cubicBezTo>
                <a:cubicBezTo>
                  <a:pt x="17456" y="-382"/>
                  <a:pt x="18225" y="3462"/>
                  <a:pt x="19849" y="4004"/>
                </a:cubicBezTo>
                <a:cubicBezTo>
                  <a:pt x="21556" y="4573"/>
                  <a:pt x="21920" y="623"/>
                  <a:pt x="23666" y="187"/>
                </a:cubicBezTo>
                <a:cubicBezTo>
                  <a:pt x="25932" y="-379"/>
                  <a:pt x="28730" y="1532"/>
                  <a:pt x="29773" y="3622"/>
                </a:cubicBez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5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5"/>
          <p:cNvSpPr/>
          <p:nvPr/>
        </p:nvSpPr>
        <p:spPr>
          <a:xfrm rot="3460470">
            <a:off x="541712" y="2967212"/>
            <a:ext cx="352889" cy="1526673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5"/>
          <p:cNvSpPr/>
          <p:nvPr/>
        </p:nvSpPr>
        <p:spPr>
          <a:xfrm rot="3459418">
            <a:off x="798398" y="2910263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5"/>
          <p:cNvSpPr/>
          <p:nvPr/>
        </p:nvSpPr>
        <p:spPr>
          <a:xfrm rot="3459418">
            <a:off x="1042821" y="3296642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5"/>
          <p:cNvSpPr/>
          <p:nvPr/>
        </p:nvSpPr>
        <p:spPr>
          <a:xfrm rot="3459418">
            <a:off x="1178196" y="2940504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5"/>
          <p:cNvSpPr/>
          <p:nvPr/>
        </p:nvSpPr>
        <p:spPr>
          <a:xfrm rot="3459418">
            <a:off x="1381882" y="3262487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5"/>
          <p:cNvSpPr/>
          <p:nvPr/>
        </p:nvSpPr>
        <p:spPr>
          <a:xfrm rot="3459418">
            <a:off x="1055984" y="2747314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5"/>
          <p:cNvSpPr/>
          <p:nvPr/>
        </p:nvSpPr>
        <p:spPr>
          <a:xfrm rot="3459418">
            <a:off x="1334563" y="3472754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5"/>
          <p:cNvSpPr/>
          <p:nvPr/>
        </p:nvSpPr>
        <p:spPr>
          <a:xfrm rot="3459418">
            <a:off x="1527753" y="3350543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5"/>
          <p:cNvSpPr/>
          <p:nvPr/>
        </p:nvSpPr>
        <p:spPr>
          <a:xfrm rot="3459418">
            <a:off x="1388463" y="2987823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5"/>
          <p:cNvSpPr/>
          <p:nvPr/>
        </p:nvSpPr>
        <p:spPr>
          <a:xfrm rot="3459418">
            <a:off x="1680205" y="3163934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5"/>
          <p:cNvSpPr/>
          <p:nvPr/>
        </p:nvSpPr>
        <p:spPr>
          <a:xfrm rot="3459418">
            <a:off x="1395045" y="2713158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5"/>
          <p:cNvSpPr/>
          <p:nvPr/>
        </p:nvSpPr>
        <p:spPr>
          <a:xfrm rot="3459418">
            <a:off x="1205770" y="3554229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5"/>
          <p:cNvSpPr/>
          <p:nvPr/>
        </p:nvSpPr>
        <p:spPr>
          <a:xfrm rot="3459418">
            <a:off x="1646050" y="2824874"/>
            <a:ext cx="658334" cy="401002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35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5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5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5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5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35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35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5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5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5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5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5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5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5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5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5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5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06" name="Google Shape;706;p35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5"/>
          <p:cNvSpPr/>
          <p:nvPr/>
        </p:nvSpPr>
        <p:spPr>
          <a:xfrm rot="2390311">
            <a:off x="5928230" y="2350118"/>
            <a:ext cx="400858" cy="40085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8" name="Google Shape;708;p35"/>
          <p:cNvCxnSpPr>
            <a:stCxn id="707" idx="4"/>
          </p:cNvCxnSpPr>
          <p:nvPr/>
        </p:nvCxnSpPr>
        <p:spPr>
          <a:xfrm flipH="1">
            <a:off x="5558058" y="2704446"/>
            <a:ext cx="442200" cy="545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9" name="Google Shape;709;p35"/>
          <p:cNvCxnSpPr/>
          <p:nvPr/>
        </p:nvCxnSpPr>
        <p:spPr>
          <a:xfrm flipH="1" rot="1894972">
            <a:off x="5303887" y="3158051"/>
            <a:ext cx="228552" cy="15270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0" name="Google Shape;710;p35"/>
          <p:cNvCxnSpPr/>
          <p:nvPr/>
        </p:nvCxnSpPr>
        <p:spPr>
          <a:xfrm>
            <a:off x="5505463" y="3215037"/>
            <a:ext cx="0" cy="1908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1" name="Google Shape;711;p35"/>
          <p:cNvCxnSpPr/>
          <p:nvPr/>
        </p:nvCxnSpPr>
        <p:spPr>
          <a:xfrm rot="-8417490">
            <a:off x="5805883" y="2913589"/>
            <a:ext cx="158715" cy="8627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2" name="Google Shape;712;p35"/>
          <p:cNvCxnSpPr/>
          <p:nvPr/>
        </p:nvCxnSpPr>
        <p:spPr>
          <a:xfrm flipH="1" rot="2396183">
            <a:off x="5645406" y="2797790"/>
            <a:ext cx="185065" cy="13378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3" name="Google Shape;713;p35"/>
          <p:cNvSpPr/>
          <p:nvPr/>
        </p:nvSpPr>
        <p:spPr>
          <a:xfrm flipH="1" rot="-3181143">
            <a:off x="3464487" y="26554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4" name="Google Shape;714;p35"/>
          <p:cNvCxnSpPr>
            <a:stCxn id="713" idx="4"/>
          </p:cNvCxnSpPr>
          <p:nvPr/>
        </p:nvCxnSpPr>
        <p:spPr>
          <a:xfrm>
            <a:off x="3840928" y="29764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5" name="Google Shape;715;p35"/>
          <p:cNvCxnSpPr/>
          <p:nvPr/>
        </p:nvCxnSpPr>
        <p:spPr>
          <a:xfrm flipH="1" rot="7625463">
            <a:off x="3901639" y="31669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6" name="Google Shape;716;p35"/>
          <p:cNvCxnSpPr/>
          <p:nvPr/>
        </p:nvCxnSpPr>
        <p:spPr>
          <a:xfrm rot="-3176178">
            <a:off x="4000946" y="30204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7" name="Google Shape;717;p35"/>
          <p:cNvCxnSpPr/>
          <p:nvPr/>
        </p:nvCxnSpPr>
        <p:spPr>
          <a:xfrm rot="-2997217">
            <a:off x="4206944" y="31505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18" name="Google Shape;718;p35"/>
          <p:cNvCxnSpPr/>
          <p:nvPr/>
        </p:nvCxnSpPr>
        <p:spPr>
          <a:xfrm flipH="1" rot="7799690">
            <a:off x="4132394" y="31063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9" name="Google Shape;719;p35"/>
          <p:cNvSpPr/>
          <p:nvPr/>
        </p:nvSpPr>
        <p:spPr>
          <a:xfrm>
            <a:off x="35099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54149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5"/>
          <p:cNvSpPr/>
          <p:nvPr/>
        </p:nvSpPr>
        <p:spPr>
          <a:xfrm>
            <a:off x="26717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35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6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6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6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6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6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6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6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6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6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6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6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6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6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6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6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6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36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6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6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6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6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6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36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6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36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36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6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6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6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6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758" name="Google Shape;758;p36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6"/>
          <p:cNvSpPr/>
          <p:nvPr/>
        </p:nvSpPr>
        <p:spPr>
          <a:xfrm rot="3935067">
            <a:off x="6020593" y="25011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0" name="Google Shape;760;p36"/>
          <p:cNvCxnSpPr>
            <a:stCxn id="759" idx="4"/>
          </p:cNvCxnSpPr>
          <p:nvPr/>
        </p:nvCxnSpPr>
        <p:spPr>
          <a:xfrm flipH="1">
            <a:off x="5403107" y="27842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1" name="Google Shape;761;p36"/>
          <p:cNvCxnSpPr/>
          <p:nvPr/>
        </p:nvCxnSpPr>
        <p:spPr>
          <a:xfrm flipH="1" rot="3439955">
            <a:off x="5169722" y="29327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2" name="Google Shape;762;p36"/>
          <p:cNvCxnSpPr/>
          <p:nvPr/>
        </p:nvCxnSpPr>
        <p:spPr>
          <a:xfrm>
            <a:off x="5329539" y="30201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3" name="Google Shape;763;p36"/>
          <p:cNvCxnSpPr/>
          <p:nvPr/>
        </p:nvCxnSpPr>
        <p:spPr>
          <a:xfrm rot="-6874706">
            <a:off x="5745880" y="29186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36"/>
          <p:cNvCxnSpPr/>
          <p:nvPr/>
        </p:nvCxnSpPr>
        <p:spPr>
          <a:xfrm flipH="1" rot="3940744">
            <a:off x="5640098" y="27480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5" name="Google Shape;765;p36"/>
          <p:cNvSpPr/>
          <p:nvPr/>
        </p:nvSpPr>
        <p:spPr>
          <a:xfrm flipH="1" rot="-3181143">
            <a:off x="3464487" y="25030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6" name="Google Shape;766;p36"/>
          <p:cNvCxnSpPr>
            <a:stCxn id="765" idx="4"/>
          </p:cNvCxnSpPr>
          <p:nvPr/>
        </p:nvCxnSpPr>
        <p:spPr>
          <a:xfrm>
            <a:off x="3840928" y="28240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7" name="Google Shape;767;p36"/>
          <p:cNvCxnSpPr/>
          <p:nvPr/>
        </p:nvCxnSpPr>
        <p:spPr>
          <a:xfrm flipH="1" rot="7625463">
            <a:off x="3901639" y="30145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8" name="Google Shape;768;p36"/>
          <p:cNvCxnSpPr/>
          <p:nvPr/>
        </p:nvCxnSpPr>
        <p:spPr>
          <a:xfrm rot="-3176178">
            <a:off x="4000946" y="28680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9" name="Google Shape;769;p36"/>
          <p:cNvCxnSpPr/>
          <p:nvPr/>
        </p:nvCxnSpPr>
        <p:spPr>
          <a:xfrm rot="-2997217">
            <a:off x="4206944" y="29981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0" name="Google Shape;770;p36"/>
          <p:cNvCxnSpPr/>
          <p:nvPr/>
        </p:nvCxnSpPr>
        <p:spPr>
          <a:xfrm flipH="1" rot="7799690">
            <a:off x="4132394" y="29539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1" name="Google Shape;771;p36"/>
          <p:cNvSpPr/>
          <p:nvPr/>
        </p:nvSpPr>
        <p:spPr>
          <a:xfrm>
            <a:off x="35099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6"/>
          <p:cNvSpPr/>
          <p:nvPr/>
        </p:nvSpPr>
        <p:spPr>
          <a:xfrm>
            <a:off x="54149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6"/>
          <p:cNvSpPr/>
          <p:nvPr/>
        </p:nvSpPr>
        <p:spPr>
          <a:xfrm>
            <a:off x="26717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6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37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7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7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7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7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7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7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7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7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7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7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7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7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7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7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7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7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37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7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7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7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7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7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7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7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7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7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7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7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7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7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10" name="Google Shape;810;p37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7"/>
          <p:cNvSpPr/>
          <p:nvPr/>
        </p:nvSpPr>
        <p:spPr>
          <a:xfrm rot="3935067">
            <a:off x="6020593" y="24249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2" name="Google Shape;812;p37"/>
          <p:cNvCxnSpPr>
            <a:stCxn id="811" idx="4"/>
          </p:cNvCxnSpPr>
          <p:nvPr/>
        </p:nvCxnSpPr>
        <p:spPr>
          <a:xfrm flipH="1">
            <a:off x="5403107" y="27080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3" name="Google Shape;813;p37"/>
          <p:cNvCxnSpPr/>
          <p:nvPr/>
        </p:nvCxnSpPr>
        <p:spPr>
          <a:xfrm flipH="1" rot="3439955">
            <a:off x="5169722" y="28565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37"/>
          <p:cNvCxnSpPr/>
          <p:nvPr/>
        </p:nvCxnSpPr>
        <p:spPr>
          <a:xfrm>
            <a:off x="5329539" y="29439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37"/>
          <p:cNvCxnSpPr/>
          <p:nvPr/>
        </p:nvCxnSpPr>
        <p:spPr>
          <a:xfrm rot="-6874706">
            <a:off x="5745880" y="28424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6" name="Google Shape;816;p37"/>
          <p:cNvCxnSpPr/>
          <p:nvPr/>
        </p:nvCxnSpPr>
        <p:spPr>
          <a:xfrm flipH="1" rot="3940744">
            <a:off x="5640098" y="26718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7" name="Google Shape;817;p37"/>
          <p:cNvSpPr/>
          <p:nvPr/>
        </p:nvSpPr>
        <p:spPr>
          <a:xfrm flipH="1" rot="-3181143">
            <a:off x="3464487" y="24268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8" name="Google Shape;818;p37"/>
          <p:cNvCxnSpPr>
            <a:stCxn id="817" idx="4"/>
          </p:cNvCxnSpPr>
          <p:nvPr/>
        </p:nvCxnSpPr>
        <p:spPr>
          <a:xfrm>
            <a:off x="3840928" y="27478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9" name="Google Shape;819;p37"/>
          <p:cNvCxnSpPr/>
          <p:nvPr/>
        </p:nvCxnSpPr>
        <p:spPr>
          <a:xfrm flipH="1" rot="7625463">
            <a:off x="3901639" y="29383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0" name="Google Shape;820;p37"/>
          <p:cNvCxnSpPr/>
          <p:nvPr/>
        </p:nvCxnSpPr>
        <p:spPr>
          <a:xfrm rot="-3176178">
            <a:off x="4000946" y="27918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37"/>
          <p:cNvCxnSpPr/>
          <p:nvPr/>
        </p:nvCxnSpPr>
        <p:spPr>
          <a:xfrm rot="-2997217">
            <a:off x="4206944" y="29219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37"/>
          <p:cNvCxnSpPr/>
          <p:nvPr/>
        </p:nvCxnSpPr>
        <p:spPr>
          <a:xfrm flipH="1" rot="7799690">
            <a:off x="4132394" y="28777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3" name="Google Shape;823;p37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37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37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37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37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37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37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37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8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8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38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38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9" name="Google Shape;839;p38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38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38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38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38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38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38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38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38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38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38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8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38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38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38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38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38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38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8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38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38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38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38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38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38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8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38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66" name="Google Shape;866;p38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38"/>
          <p:cNvSpPr/>
          <p:nvPr/>
        </p:nvSpPr>
        <p:spPr>
          <a:xfrm rot="3935067">
            <a:off x="6020593" y="25011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8" name="Google Shape;868;p38"/>
          <p:cNvCxnSpPr>
            <a:stCxn id="867" idx="4"/>
          </p:cNvCxnSpPr>
          <p:nvPr/>
        </p:nvCxnSpPr>
        <p:spPr>
          <a:xfrm flipH="1">
            <a:off x="5403107" y="27842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9" name="Google Shape;869;p38"/>
          <p:cNvCxnSpPr/>
          <p:nvPr/>
        </p:nvCxnSpPr>
        <p:spPr>
          <a:xfrm flipH="1" rot="3439955">
            <a:off x="5169722" y="29327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0" name="Google Shape;870;p38"/>
          <p:cNvCxnSpPr/>
          <p:nvPr/>
        </p:nvCxnSpPr>
        <p:spPr>
          <a:xfrm>
            <a:off x="5329539" y="30201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1" name="Google Shape;871;p38"/>
          <p:cNvCxnSpPr/>
          <p:nvPr/>
        </p:nvCxnSpPr>
        <p:spPr>
          <a:xfrm rot="-6874706">
            <a:off x="5745880" y="29186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2" name="Google Shape;872;p38"/>
          <p:cNvCxnSpPr/>
          <p:nvPr/>
        </p:nvCxnSpPr>
        <p:spPr>
          <a:xfrm flipH="1" rot="3940744">
            <a:off x="5640098" y="27480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3" name="Google Shape;873;p38"/>
          <p:cNvSpPr/>
          <p:nvPr/>
        </p:nvSpPr>
        <p:spPr>
          <a:xfrm flipH="1" rot="-3181143">
            <a:off x="3464487" y="25030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4" name="Google Shape;874;p38"/>
          <p:cNvCxnSpPr>
            <a:stCxn id="873" idx="4"/>
          </p:cNvCxnSpPr>
          <p:nvPr/>
        </p:nvCxnSpPr>
        <p:spPr>
          <a:xfrm>
            <a:off x="3840928" y="28240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5" name="Google Shape;875;p38"/>
          <p:cNvCxnSpPr/>
          <p:nvPr/>
        </p:nvCxnSpPr>
        <p:spPr>
          <a:xfrm flipH="1" rot="7625463">
            <a:off x="3901639" y="30145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6" name="Google Shape;876;p38"/>
          <p:cNvCxnSpPr/>
          <p:nvPr/>
        </p:nvCxnSpPr>
        <p:spPr>
          <a:xfrm rot="-3176178">
            <a:off x="4000946" y="28680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7" name="Google Shape;877;p38"/>
          <p:cNvCxnSpPr/>
          <p:nvPr/>
        </p:nvCxnSpPr>
        <p:spPr>
          <a:xfrm rot="-2997217">
            <a:off x="4206944" y="29981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78" name="Google Shape;878;p38"/>
          <p:cNvCxnSpPr/>
          <p:nvPr/>
        </p:nvCxnSpPr>
        <p:spPr>
          <a:xfrm flipH="1" rot="7799690">
            <a:off x="4132394" y="29539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9" name="Google Shape;879;p38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8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8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38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3" name="Google Shape;883;p38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38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38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38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38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39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39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39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39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39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39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39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39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39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39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39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39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39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39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39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39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39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39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39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39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39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9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39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39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39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8" name="Google Shape;918;p39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39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39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9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9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23" name="Google Shape;923;p39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39"/>
          <p:cNvSpPr/>
          <p:nvPr/>
        </p:nvSpPr>
        <p:spPr>
          <a:xfrm rot="3935067">
            <a:off x="6020593" y="25773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5" name="Google Shape;925;p39"/>
          <p:cNvCxnSpPr>
            <a:stCxn id="924" idx="4"/>
          </p:cNvCxnSpPr>
          <p:nvPr/>
        </p:nvCxnSpPr>
        <p:spPr>
          <a:xfrm flipH="1">
            <a:off x="5403107" y="28604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6" name="Google Shape;926;p39"/>
          <p:cNvCxnSpPr/>
          <p:nvPr/>
        </p:nvCxnSpPr>
        <p:spPr>
          <a:xfrm flipH="1" rot="3439955">
            <a:off x="5169722" y="30089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7" name="Google Shape;927;p39"/>
          <p:cNvCxnSpPr/>
          <p:nvPr/>
        </p:nvCxnSpPr>
        <p:spPr>
          <a:xfrm>
            <a:off x="5329539" y="30963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8" name="Google Shape;928;p39"/>
          <p:cNvCxnSpPr/>
          <p:nvPr/>
        </p:nvCxnSpPr>
        <p:spPr>
          <a:xfrm rot="-6874706">
            <a:off x="5745880" y="29948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9" name="Google Shape;929;p39"/>
          <p:cNvCxnSpPr/>
          <p:nvPr/>
        </p:nvCxnSpPr>
        <p:spPr>
          <a:xfrm flipH="1" rot="3940744">
            <a:off x="5640098" y="28242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0" name="Google Shape;930;p39"/>
          <p:cNvSpPr/>
          <p:nvPr/>
        </p:nvSpPr>
        <p:spPr>
          <a:xfrm flipH="1" rot="-3181143">
            <a:off x="3464487" y="25792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31" name="Google Shape;931;p39"/>
          <p:cNvCxnSpPr>
            <a:stCxn id="930" idx="4"/>
          </p:cNvCxnSpPr>
          <p:nvPr/>
        </p:nvCxnSpPr>
        <p:spPr>
          <a:xfrm>
            <a:off x="3840928" y="29002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2" name="Google Shape;932;p39"/>
          <p:cNvCxnSpPr/>
          <p:nvPr/>
        </p:nvCxnSpPr>
        <p:spPr>
          <a:xfrm flipH="1" rot="7625463">
            <a:off x="3901639" y="30907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3" name="Google Shape;933;p39"/>
          <p:cNvCxnSpPr/>
          <p:nvPr/>
        </p:nvCxnSpPr>
        <p:spPr>
          <a:xfrm rot="-3176178">
            <a:off x="4000946" y="29442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4" name="Google Shape;934;p39"/>
          <p:cNvCxnSpPr/>
          <p:nvPr/>
        </p:nvCxnSpPr>
        <p:spPr>
          <a:xfrm rot="-2997217">
            <a:off x="4206944" y="30743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5" name="Google Shape;935;p39"/>
          <p:cNvCxnSpPr/>
          <p:nvPr/>
        </p:nvCxnSpPr>
        <p:spPr>
          <a:xfrm flipH="1" rot="7799690">
            <a:off x="4132394" y="30301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6" name="Google Shape;936;p39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39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39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39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39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39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9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39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39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0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0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40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40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40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40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0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40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40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40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40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40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40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40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40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40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40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40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40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40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40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40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40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40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40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40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0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40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40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8" name="Google Shape;978;p40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0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80" name="Google Shape;980;p40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40"/>
          <p:cNvSpPr/>
          <p:nvPr/>
        </p:nvSpPr>
        <p:spPr>
          <a:xfrm rot="3935067">
            <a:off x="6020593" y="26535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2" name="Google Shape;982;p40"/>
          <p:cNvCxnSpPr>
            <a:stCxn id="981" idx="4"/>
          </p:cNvCxnSpPr>
          <p:nvPr/>
        </p:nvCxnSpPr>
        <p:spPr>
          <a:xfrm flipH="1">
            <a:off x="5403107" y="29366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3" name="Google Shape;983;p40"/>
          <p:cNvCxnSpPr/>
          <p:nvPr/>
        </p:nvCxnSpPr>
        <p:spPr>
          <a:xfrm flipH="1" rot="3439955">
            <a:off x="5169722" y="30851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4" name="Google Shape;984;p40"/>
          <p:cNvCxnSpPr/>
          <p:nvPr/>
        </p:nvCxnSpPr>
        <p:spPr>
          <a:xfrm>
            <a:off x="5329539" y="31725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5" name="Google Shape;985;p40"/>
          <p:cNvCxnSpPr/>
          <p:nvPr/>
        </p:nvCxnSpPr>
        <p:spPr>
          <a:xfrm rot="-6874706">
            <a:off x="5745880" y="30710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6" name="Google Shape;986;p40"/>
          <p:cNvCxnSpPr/>
          <p:nvPr/>
        </p:nvCxnSpPr>
        <p:spPr>
          <a:xfrm flipH="1" rot="3940744">
            <a:off x="5640098" y="29004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7" name="Google Shape;987;p40"/>
          <p:cNvSpPr/>
          <p:nvPr/>
        </p:nvSpPr>
        <p:spPr>
          <a:xfrm flipH="1" rot="-3181143">
            <a:off x="3464487" y="26554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8" name="Google Shape;988;p40"/>
          <p:cNvCxnSpPr>
            <a:stCxn id="987" idx="4"/>
          </p:cNvCxnSpPr>
          <p:nvPr/>
        </p:nvCxnSpPr>
        <p:spPr>
          <a:xfrm>
            <a:off x="3840928" y="29764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9" name="Google Shape;989;p40"/>
          <p:cNvCxnSpPr/>
          <p:nvPr/>
        </p:nvCxnSpPr>
        <p:spPr>
          <a:xfrm flipH="1" rot="7625463">
            <a:off x="3901639" y="31669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0" name="Google Shape;990;p40"/>
          <p:cNvCxnSpPr/>
          <p:nvPr/>
        </p:nvCxnSpPr>
        <p:spPr>
          <a:xfrm rot="-3176178">
            <a:off x="4000946" y="30204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1" name="Google Shape;991;p40"/>
          <p:cNvCxnSpPr/>
          <p:nvPr/>
        </p:nvCxnSpPr>
        <p:spPr>
          <a:xfrm rot="-2997217">
            <a:off x="4206944" y="31505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2" name="Google Shape;992;p40"/>
          <p:cNvCxnSpPr/>
          <p:nvPr/>
        </p:nvCxnSpPr>
        <p:spPr>
          <a:xfrm flipH="1" rot="7799690">
            <a:off x="4132394" y="31063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3" name="Google Shape;993;p40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40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40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40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40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40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40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40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40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1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41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41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41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41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41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1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41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41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41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41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1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1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41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41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41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1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37" name="Google Shape;1037;p41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41"/>
          <p:cNvSpPr/>
          <p:nvPr/>
        </p:nvSpPr>
        <p:spPr>
          <a:xfrm rot="3935067">
            <a:off x="6020593" y="27297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9" name="Google Shape;1039;p41"/>
          <p:cNvCxnSpPr>
            <a:stCxn id="1038" idx="4"/>
          </p:cNvCxnSpPr>
          <p:nvPr/>
        </p:nvCxnSpPr>
        <p:spPr>
          <a:xfrm flipH="1">
            <a:off x="5403107" y="30128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0" name="Google Shape;1040;p41"/>
          <p:cNvCxnSpPr/>
          <p:nvPr/>
        </p:nvCxnSpPr>
        <p:spPr>
          <a:xfrm flipH="1" rot="3439955">
            <a:off x="5169722" y="31613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1" name="Google Shape;1041;p41"/>
          <p:cNvCxnSpPr/>
          <p:nvPr/>
        </p:nvCxnSpPr>
        <p:spPr>
          <a:xfrm>
            <a:off x="5329539" y="32487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2" name="Google Shape;1042;p41"/>
          <p:cNvCxnSpPr/>
          <p:nvPr/>
        </p:nvCxnSpPr>
        <p:spPr>
          <a:xfrm rot="-6874706">
            <a:off x="5745880" y="31472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3" name="Google Shape;1043;p41"/>
          <p:cNvCxnSpPr/>
          <p:nvPr/>
        </p:nvCxnSpPr>
        <p:spPr>
          <a:xfrm flipH="1" rot="3940744">
            <a:off x="5640098" y="29766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4" name="Google Shape;1044;p41"/>
          <p:cNvSpPr/>
          <p:nvPr/>
        </p:nvSpPr>
        <p:spPr>
          <a:xfrm flipH="1" rot="-3181143">
            <a:off x="3464487" y="27316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5" name="Google Shape;1045;p41"/>
          <p:cNvCxnSpPr>
            <a:stCxn id="1044" idx="4"/>
          </p:cNvCxnSpPr>
          <p:nvPr/>
        </p:nvCxnSpPr>
        <p:spPr>
          <a:xfrm>
            <a:off x="3840928" y="30526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6" name="Google Shape;1046;p41"/>
          <p:cNvCxnSpPr/>
          <p:nvPr/>
        </p:nvCxnSpPr>
        <p:spPr>
          <a:xfrm flipH="1" rot="7625463">
            <a:off x="3901639" y="32431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7" name="Google Shape;1047;p41"/>
          <p:cNvCxnSpPr/>
          <p:nvPr/>
        </p:nvCxnSpPr>
        <p:spPr>
          <a:xfrm rot="-3176178">
            <a:off x="4000946" y="30966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8" name="Google Shape;1048;p41"/>
          <p:cNvCxnSpPr/>
          <p:nvPr/>
        </p:nvCxnSpPr>
        <p:spPr>
          <a:xfrm rot="-2997217">
            <a:off x="4206944" y="32267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9" name="Google Shape;1049;p41"/>
          <p:cNvCxnSpPr/>
          <p:nvPr/>
        </p:nvCxnSpPr>
        <p:spPr>
          <a:xfrm flipH="1" rot="7799690">
            <a:off x="4132394" y="31825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0" name="Google Shape;1050;p41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41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41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41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41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41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41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41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41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3914775" y="10729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5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2" name="Google Shape;72;p15"/>
          <p:cNvCxnSpPr/>
          <p:nvPr/>
        </p:nvCxnSpPr>
        <p:spPr>
          <a:xfrm flipH="1">
            <a:off x="5559200" y="11505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42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42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42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42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42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42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42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42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42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42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42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42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42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42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42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42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42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42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42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42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42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42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42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6" name="Google Shape;1086;p42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7" name="Google Shape;1087;p42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8" name="Google Shape;1088;p42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42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42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42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2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42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094" name="Google Shape;1094;p42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42"/>
          <p:cNvSpPr/>
          <p:nvPr/>
        </p:nvSpPr>
        <p:spPr>
          <a:xfrm rot="3935067">
            <a:off x="6020593" y="28059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6" name="Google Shape;1096;p42"/>
          <p:cNvCxnSpPr>
            <a:stCxn id="1095" idx="4"/>
          </p:cNvCxnSpPr>
          <p:nvPr/>
        </p:nvCxnSpPr>
        <p:spPr>
          <a:xfrm flipH="1">
            <a:off x="5403107" y="30890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7" name="Google Shape;1097;p42"/>
          <p:cNvCxnSpPr/>
          <p:nvPr/>
        </p:nvCxnSpPr>
        <p:spPr>
          <a:xfrm flipH="1" rot="3439955">
            <a:off x="5169722" y="32375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8" name="Google Shape;1098;p42"/>
          <p:cNvCxnSpPr/>
          <p:nvPr/>
        </p:nvCxnSpPr>
        <p:spPr>
          <a:xfrm>
            <a:off x="5329539" y="33249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9" name="Google Shape;1099;p42"/>
          <p:cNvCxnSpPr/>
          <p:nvPr/>
        </p:nvCxnSpPr>
        <p:spPr>
          <a:xfrm rot="-6874706">
            <a:off x="5745880" y="32234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0" name="Google Shape;1100;p42"/>
          <p:cNvCxnSpPr/>
          <p:nvPr/>
        </p:nvCxnSpPr>
        <p:spPr>
          <a:xfrm flipH="1" rot="3940744">
            <a:off x="5640098" y="30528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1" name="Google Shape;1101;p42"/>
          <p:cNvSpPr/>
          <p:nvPr/>
        </p:nvSpPr>
        <p:spPr>
          <a:xfrm flipH="1" rot="-3181143">
            <a:off x="3464487" y="28078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02" name="Google Shape;1102;p42"/>
          <p:cNvCxnSpPr>
            <a:stCxn id="1101" idx="4"/>
          </p:cNvCxnSpPr>
          <p:nvPr/>
        </p:nvCxnSpPr>
        <p:spPr>
          <a:xfrm>
            <a:off x="3840928" y="31288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3" name="Google Shape;1103;p42"/>
          <p:cNvCxnSpPr/>
          <p:nvPr/>
        </p:nvCxnSpPr>
        <p:spPr>
          <a:xfrm flipH="1" rot="7625463">
            <a:off x="3901639" y="33193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4" name="Google Shape;1104;p42"/>
          <p:cNvCxnSpPr/>
          <p:nvPr/>
        </p:nvCxnSpPr>
        <p:spPr>
          <a:xfrm rot="-3176178">
            <a:off x="4000946" y="31728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5" name="Google Shape;1105;p42"/>
          <p:cNvCxnSpPr/>
          <p:nvPr/>
        </p:nvCxnSpPr>
        <p:spPr>
          <a:xfrm rot="-2997217">
            <a:off x="4206944" y="33029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6" name="Google Shape;1106;p42"/>
          <p:cNvCxnSpPr/>
          <p:nvPr/>
        </p:nvCxnSpPr>
        <p:spPr>
          <a:xfrm flipH="1" rot="7799690">
            <a:off x="4132394" y="32587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7" name="Google Shape;1107;p42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42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42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42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1" name="Google Shape;1111;p42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42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42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42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42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3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43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43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3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3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3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43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43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43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43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43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43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43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3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43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43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43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43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3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3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3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43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43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43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3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43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3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3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43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43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43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151" name="Google Shape;1151;p43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43"/>
          <p:cNvSpPr/>
          <p:nvPr/>
        </p:nvSpPr>
        <p:spPr>
          <a:xfrm rot="3935067">
            <a:off x="6020593" y="28821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3" name="Google Shape;1153;p43"/>
          <p:cNvCxnSpPr>
            <a:stCxn id="1152" idx="4"/>
          </p:cNvCxnSpPr>
          <p:nvPr/>
        </p:nvCxnSpPr>
        <p:spPr>
          <a:xfrm flipH="1">
            <a:off x="5403107" y="31652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4" name="Google Shape;1154;p43"/>
          <p:cNvCxnSpPr/>
          <p:nvPr/>
        </p:nvCxnSpPr>
        <p:spPr>
          <a:xfrm flipH="1" rot="3439955">
            <a:off x="5169722" y="33137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5" name="Google Shape;1155;p43"/>
          <p:cNvCxnSpPr/>
          <p:nvPr/>
        </p:nvCxnSpPr>
        <p:spPr>
          <a:xfrm>
            <a:off x="5329539" y="34011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6" name="Google Shape;1156;p43"/>
          <p:cNvCxnSpPr/>
          <p:nvPr/>
        </p:nvCxnSpPr>
        <p:spPr>
          <a:xfrm rot="-6874706">
            <a:off x="5745880" y="32996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7" name="Google Shape;1157;p43"/>
          <p:cNvCxnSpPr/>
          <p:nvPr/>
        </p:nvCxnSpPr>
        <p:spPr>
          <a:xfrm flipH="1" rot="3940744">
            <a:off x="5640098" y="31290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8" name="Google Shape;1158;p43"/>
          <p:cNvSpPr/>
          <p:nvPr/>
        </p:nvSpPr>
        <p:spPr>
          <a:xfrm flipH="1" rot="-3181143">
            <a:off x="3464487" y="28840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59" name="Google Shape;1159;p43"/>
          <p:cNvCxnSpPr>
            <a:stCxn id="1158" idx="4"/>
          </p:cNvCxnSpPr>
          <p:nvPr/>
        </p:nvCxnSpPr>
        <p:spPr>
          <a:xfrm>
            <a:off x="3840928" y="32050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0" name="Google Shape;1160;p43"/>
          <p:cNvCxnSpPr/>
          <p:nvPr/>
        </p:nvCxnSpPr>
        <p:spPr>
          <a:xfrm flipH="1" rot="7625463">
            <a:off x="3901639" y="33955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1" name="Google Shape;1161;p43"/>
          <p:cNvCxnSpPr/>
          <p:nvPr/>
        </p:nvCxnSpPr>
        <p:spPr>
          <a:xfrm rot="-3176178">
            <a:off x="4000946" y="32490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2" name="Google Shape;1162;p43"/>
          <p:cNvCxnSpPr/>
          <p:nvPr/>
        </p:nvCxnSpPr>
        <p:spPr>
          <a:xfrm rot="-2997217">
            <a:off x="4206944" y="33791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3" name="Google Shape;1163;p43"/>
          <p:cNvCxnSpPr/>
          <p:nvPr/>
        </p:nvCxnSpPr>
        <p:spPr>
          <a:xfrm flipH="1" rot="7799690">
            <a:off x="4132394" y="33349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4" name="Google Shape;1164;p43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43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43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43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43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43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43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43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43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4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4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44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44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1" name="Google Shape;1181;p44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2" name="Google Shape;1182;p44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p44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44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44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44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44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44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44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44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44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44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4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44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44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44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44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44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p44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p44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44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44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44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44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44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44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44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08" name="Google Shape;1208;p44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44"/>
          <p:cNvSpPr/>
          <p:nvPr/>
        </p:nvSpPr>
        <p:spPr>
          <a:xfrm rot="3935067">
            <a:off x="5944393" y="29583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0" name="Google Shape;1210;p44"/>
          <p:cNvCxnSpPr>
            <a:stCxn id="1209" idx="4"/>
          </p:cNvCxnSpPr>
          <p:nvPr/>
        </p:nvCxnSpPr>
        <p:spPr>
          <a:xfrm flipH="1">
            <a:off x="5326907" y="32414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1" name="Google Shape;1211;p44"/>
          <p:cNvCxnSpPr/>
          <p:nvPr/>
        </p:nvCxnSpPr>
        <p:spPr>
          <a:xfrm flipH="1" rot="3439955">
            <a:off x="5093522" y="33899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2" name="Google Shape;1212;p44"/>
          <p:cNvCxnSpPr/>
          <p:nvPr/>
        </p:nvCxnSpPr>
        <p:spPr>
          <a:xfrm>
            <a:off x="5329539" y="34773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3" name="Google Shape;1213;p44"/>
          <p:cNvCxnSpPr/>
          <p:nvPr/>
        </p:nvCxnSpPr>
        <p:spPr>
          <a:xfrm rot="-6874706">
            <a:off x="5669680" y="33758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4" name="Google Shape;1214;p44"/>
          <p:cNvCxnSpPr/>
          <p:nvPr/>
        </p:nvCxnSpPr>
        <p:spPr>
          <a:xfrm flipH="1" rot="3940744">
            <a:off x="5563898" y="32052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5" name="Google Shape;1215;p44"/>
          <p:cNvSpPr/>
          <p:nvPr/>
        </p:nvSpPr>
        <p:spPr>
          <a:xfrm flipH="1" rot="-3181143">
            <a:off x="3388287" y="29602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6" name="Google Shape;1216;p44"/>
          <p:cNvCxnSpPr>
            <a:stCxn id="1215" idx="4"/>
          </p:cNvCxnSpPr>
          <p:nvPr/>
        </p:nvCxnSpPr>
        <p:spPr>
          <a:xfrm>
            <a:off x="3764728" y="32812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7" name="Google Shape;1217;p44"/>
          <p:cNvCxnSpPr/>
          <p:nvPr/>
        </p:nvCxnSpPr>
        <p:spPr>
          <a:xfrm flipH="1" rot="7625463">
            <a:off x="3825439" y="34717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8" name="Google Shape;1218;p44"/>
          <p:cNvCxnSpPr/>
          <p:nvPr/>
        </p:nvCxnSpPr>
        <p:spPr>
          <a:xfrm rot="-3176178">
            <a:off x="3924746" y="33252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9" name="Google Shape;1219;p44"/>
          <p:cNvCxnSpPr/>
          <p:nvPr/>
        </p:nvCxnSpPr>
        <p:spPr>
          <a:xfrm rot="-2997217">
            <a:off x="4130744" y="34553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0" name="Google Shape;1220;p44"/>
          <p:cNvCxnSpPr/>
          <p:nvPr/>
        </p:nvCxnSpPr>
        <p:spPr>
          <a:xfrm flipH="1" rot="7799690">
            <a:off x="4056194" y="34111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21" name="Google Shape;1221;p44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44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3" name="Google Shape;1223;p44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44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5" name="Google Shape;1225;p44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p44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44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p44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44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5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p45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5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7" name="Google Shape;1237;p45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45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5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45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45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45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45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45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45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45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45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45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45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45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45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5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3" name="Google Shape;1253;p45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4" name="Google Shape;1254;p45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p45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45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45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45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45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45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1" name="Google Shape;1261;p45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45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45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4" name="Google Shape;1264;p45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265" name="Google Shape;1265;p45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6" name="Google Shape;1266;p45"/>
          <p:cNvSpPr/>
          <p:nvPr/>
        </p:nvSpPr>
        <p:spPr>
          <a:xfrm rot="3935067">
            <a:off x="5944393" y="30345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7" name="Google Shape;1267;p45"/>
          <p:cNvCxnSpPr>
            <a:stCxn id="1266" idx="4"/>
          </p:cNvCxnSpPr>
          <p:nvPr/>
        </p:nvCxnSpPr>
        <p:spPr>
          <a:xfrm flipH="1">
            <a:off x="5326907" y="33176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8" name="Google Shape;1268;p45"/>
          <p:cNvCxnSpPr/>
          <p:nvPr/>
        </p:nvCxnSpPr>
        <p:spPr>
          <a:xfrm flipH="1" rot="3439955">
            <a:off x="5093522" y="34661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9" name="Google Shape;1269;p45"/>
          <p:cNvCxnSpPr/>
          <p:nvPr/>
        </p:nvCxnSpPr>
        <p:spPr>
          <a:xfrm>
            <a:off x="5329539" y="35535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0" name="Google Shape;1270;p45"/>
          <p:cNvCxnSpPr/>
          <p:nvPr/>
        </p:nvCxnSpPr>
        <p:spPr>
          <a:xfrm rot="-6874706">
            <a:off x="5669680" y="34520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1" name="Google Shape;1271;p45"/>
          <p:cNvCxnSpPr/>
          <p:nvPr/>
        </p:nvCxnSpPr>
        <p:spPr>
          <a:xfrm flipH="1" rot="3940744">
            <a:off x="5563898" y="32814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2" name="Google Shape;1272;p45"/>
          <p:cNvSpPr/>
          <p:nvPr/>
        </p:nvSpPr>
        <p:spPr>
          <a:xfrm flipH="1" rot="-3181143">
            <a:off x="3388287" y="30364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3" name="Google Shape;1273;p45"/>
          <p:cNvCxnSpPr>
            <a:stCxn id="1272" idx="4"/>
          </p:cNvCxnSpPr>
          <p:nvPr/>
        </p:nvCxnSpPr>
        <p:spPr>
          <a:xfrm>
            <a:off x="3764728" y="33574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4" name="Google Shape;1274;p45"/>
          <p:cNvCxnSpPr/>
          <p:nvPr/>
        </p:nvCxnSpPr>
        <p:spPr>
          <a:xfrm flipH="1" rot="7625463">
            <a:off x="3825439" y="35479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5" name="Google Shape;1275;p45"/>
          <p:cNvCxnSpPr/>
          <p:nvPr/>
        </p:nvCxnSpPr>
        <p:spPr>
          <a:xfrm rot="-3176178">
            <a:off x="3924746" y="34014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6" name="Google Shape;1276;p45"/>
          <p:cNvCxnSpPr/>
          <p:nvPr/>
        </p:nvCxnSpPr>
        <p:spPr>
          <a:xfrm rot="-2997217">
            <a:off x="4130744" y="35315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7" name="Google Shape;1277;p45"/>
          <p:cNvCxnSpPr/>
          <p:nvPr/>
        </p:nvCxnSpPr>
        <p:spPr>
          <a:xfrm flipH="1" rot="7799690">
            <a:off x="4056194" y="34873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8" name="Google Shape;1278;p45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45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45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45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p45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3" name="Google Shape;1283;p45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45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45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45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6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46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46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46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46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46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p46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46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46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46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46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46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46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46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46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46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46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46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46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46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46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46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46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46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46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46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46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46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46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46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46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22" name="Google Shape;1322;p46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46"/>
          <p:cNvSpPr/>
          <p:nvPr/>
        </p:nvSpPr>
        <p:spPr>
          <a:xfrm rot="3935067">
            <a:off x="5944393" y="31107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24" name="Google Shape;1324;p46"/>
          <p:cNvCxnSpPr>
            <a:stCxn id="1323" idx="4"/>
          </p:cNvCxnSpPr>
          <p:nvPr/>
        </p:nvCxnSpPr>
        <p:spPr>
          <a:xfrm flipH="1">
            <a:off x="5326907" y="33938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5" name="Google Shape;1325;p46"/>
          <p:cNvCxnSpPr/>
          <p:nvPr/>
        </p:nvCxnSpPr>
        <p:spPr>
          <a:xfrm flipH="1" rot="3439955">
            <a:off x="5093522" y="35423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6" name="Google Shape;1326;p46"/>
          <p:cNvCxnSpPr/>
          <p:nvPr/>
        </p:nvCxnSpPr>
        <p:spPr>
          <a:xfrm>
            <a:off x="5329539" y="36297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7" name="Google Shape;1327;p46"/>
          <p:cNvCxnSpPr/>
          <p:nvPr/>
        </p:nvCxnSpPr>
        <p:spPr>
          <a:xfrm rot="-6874706">
            <a:off x="5669680" y="35282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8" name="Google Shape;1328;p46"/>
          <p:cNvCxnSpPr/>
          <p:nvPr/>
        </p:nvCxnSpPr>
        <p:spPr>
          <a:xfrm flipH="1" rot="3940744">
            <a:off x="5563898" y="33576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9" name="Google Shape;1329;p46"/>
          <p:cNvSpPr/>
          <p:nvPr/>
        </p:nvSpPr>
        <p:spPr>
          <a:xfrm flipH="1" rot="-3181143">
            <a:off x="3388287" y="31126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0" name="Google Shape;1330;p46"/>
          <p:cNvCxnSpPr>
            <a:stCxn id="1329" idx="4"/>
          </p:cNvCxnSpPr>
          <p:nvPr/>
        </p:nvCxnSpPr>
        <p:spPr>
          <a:xfrm>
            <a:off x="3764728" y="34336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1" name="Google Shape;1331;p46"/>
          <p:cNvCxnSpPr/>
          <p:nvPr/>
        </p:nvCxnSpPr>
        <p:spPr>
          <a:xfrm flipH="1" rot="7625463">
            <a:off x="3825439" y="36241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2" name="Google Shape;1332;p46"/>
          <p:cNvCxnSpPr/>
          <p:nvPr/>
        </p:nvCxnSpPr>
        <p:spPr>
          <a:xfrm rot="-3176178">
            <a:off x="3924746" y="34776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3" name="Google Shape;1333;p46"/>
          <p:cNvCxnSpPr/>
          <p:nvPr/>
        </p:nvCxnSpPr>
        <p:spPr>
          <a:xfrm rot="-2997217">
            <a:off x="4130744" y="36077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4" name="Google Shape;1334;p46"/>
          <p:cNvCxnSpPr/>
          <p:nvPr/>
        </p:nvCxnSpPr>
        <p:spPr>
          <a:xfrm flipH="1" rot="7799690">
            <a:off x="4056194" y="35635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5" name="Google Shape;1335;p46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46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46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46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46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46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46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46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46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47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47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47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47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p47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47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47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47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47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47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47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47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47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47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47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47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47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47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47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7" name="Google Shape;1367;p47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8" name="Google Shape;1368;p47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47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p47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47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47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47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47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47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47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47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47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379" name="Google Shape;1379;p47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47"/>
          <p:cNvSpPr/>
          <p:nvPr/>
        </p:nvSpPr>
        <p:spPr>
          <a:xfrm rot="3935067">
            <a:off x="5944393" y="31869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81" name="Google Shape;1381;p47"/>
          <p:cNvCxnSpPr>
            <a:stCxn id="1380" idx="4"/>
          </p:cNvCxnSpPr>
          <p:nvPr/>
        </p:nvCxnSpPr>
        <p:spPr>
          <a:xfrm flipH="1">
            <a:off x="5326907" y="34700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2" name="Google Shape;1382;p47"/>
          <p:cNvCxnSpPr/>
          <p:nvPr/>
        </p:nvCxnSpPr>
        <p:spPr>
          <a:xfrm flipH="1" rot="3439955">
            <a:off x="5093522" y="36185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3" name="Google Shape;1383;p47"/>
          <p:cNvCxnSpPr/>
          <p:nvPr/>
        </p:nvCxnSpPr>
        <p:spPr>
          <a:xfrm>
            <a:off x="5329539" y="37059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4" name="Google Shape;1384;p47"/>
          <p:cNvCxnSpPr/>
          <p:nvPr/>
        </p:nvCxnSpPr>
        <p:spPr>
          <a:xfrm rot="-6874706">
            <a:off x="5669680" y="36044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5" name="Google Shape;1385;p47"/>
          <p:cNvCxnSpPr/>
          <p:nvPr/>
        </p:nvCxnSpPr>
        <p:spPr>
          <a:xfrm flipH="1" rot="3940744">
            <a:off x="5563898" y="34338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6" name="Google Shape;1386;p47"/>
          <p:cNvSpPr/>
          <p:nvPr/>
        </p:nvSpPr>
        <p:spPr>
          <a:xfrm flipH="1" rot="-3181143">
            <a:off x="3388287" y="31888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87" name="Google Shape;1387;p47"/>
          <p:cNvCxnSpPr>
            <a:stCxn id="1386" idx="4"/>
          </p:cNvCxnSpPr>
          <p:nvPr/>
        </p:nvCxnSpPr>
        <p:spPr>
          <a:xfrm>
            <a:off x="3764728" y="35098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8" name="Google Shape;1388;p47"/>
          <p:cNvCxnSpPr/>
          <p:nvPr/>
        </p:nvCxnSpPr>
        <p:spPr>
          <a:xfrm flipH="1" rot="7625463">
            <a:off x="3825439" y="37003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9" name="Google Shape;1389;p47"/>
          <p:cNvCxnSpPr/>
          <p:nvPr/>
        </p:nvCxnSpPr>
        <p:spPr>
          <a:xfrm rot="-3176178">
            <a:off x="3924746" y="35538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0" name="Google Shape;1390;p47"/>
          <p:cNvCxnSpPr/>
          <p:nvPr/>
        </p:nvCxnSpPr>
        <p:spPr>
          <a:xfrm rot="-2997217">
            <a:off x="4130744" y="36839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1" name="Google Shape;1391;p47"/>
          <p:cNvCxnSpPr/>
          <p:nvPr/>
        </p:nvCxnSpPr>
        <p:spPr>
          <a:xfrm flipH="1" rot="7799690">
            <a:off x="4056194" y="36397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2" name="Google Shape;1392;p47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47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47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47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47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47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47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47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47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48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48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48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48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48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48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48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48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48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48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48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48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48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48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48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48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48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48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48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48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48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48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48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48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48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48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1" name="Google Shape;1431;p48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48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48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48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48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36" name="Google Shape;1436;p48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48"/>
          <p:cNvSpPr/>
          <p:nvPr/>
        </p:nvSpPr>
        <p:spPr>
          <a:xfrm rot="3935067">
            <a:off x="5944393" y="32631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8" name="Google Shape;1438;p48"/>
          <p:cNvCxnSpPr>
            <a:stCxn id="1437" idx="4"/>
          </p:cNvCxnSpPr>
          <p:nvPr/>
        </p:nvCxnSpPr>
        <p:spPr>
          <a:xfrm flipH="1">
            <a:off x="5326907" y="35462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9" name="Google Shape;1439;p48"/>
          <p:cNvCxnSpPr/>
          <p:nvPr/>
        </p:nvCxnSpPr>
        <p:spPr>
          <a:xfrm flipH="1" rot="3439955">
            <a:off x="5093522" y="36947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0" name="Google Shape;1440;p48"/>
          <p:cNvCxnSpPr/>
          <p:nvPr/>
        </p:nvCxnSpPr>
        <p:spPr>
          <a:xfrm>
            <a:off x="5329539" y="37821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1" name="Google Shape;1441;p48"/>
          <p:cNvCxnSpPr/>
          <p:nvPr/>
        </p:nvCxnSpPr>
        <p:spPr>
          <a:xfrm rot="-6874706">
            <a:off x="5669680" y="36806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2" name="Google Shape;1442;p48"/>
          <p:cNvCxnSpPr/>
          <p:nvPr/>
        </p:nvCxnSpPr>
        <p:spPr>
          <a:xfrm flipH="1" rot="3940744">
            <a:off x="5563898" y="35100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3" name="Google Shape;1443;p48"/>
          <p:cNvSpPr/>
          <p:nvPr/>
        </p:nvSpPr>
        <p:spPr>
          <a:xfrm flipH="1" rot="-3181143">
            <a:off x="3388287" y="32650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4" name="Google Shape;1444;p48"/>
          <p:cNvCxnSpPr>
            <a:stCxn id="1443" idx="4"/>
          </p:cNvCxnSpPr>
          <p:nvPr/>
        </p:nvCxnSpPr>
        <p:spPr>
          <a:xfrm>
            <a:off x="3764728" y="35860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5" name="Google Shape;1445;p48"/>
          <p:cNvCxnSpPr/>
          <p:nvPr/>
        </p:nvCxnSpPr>
        <p:spPr>
          <a:xfrm flipH="1" rot="7625463">
            <a:off x="3825439" y="37765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6" name="Google Shape;1446;p48"/>
          <p:cNvCxnSpPr/>
          <p:nvPr/>
        </p:nvCxnSpPr>
        <p:spPr>
          <a:xfrm rot="-3176178">
            <a:off x="3924746" y="36300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7" name="Google Shape;1447;p48"/>
          <p:cNvCxnSpPr/>
          <p:nvPr/>
        </p:nvCxnSpPr>
        <p:spPr>
          <a:xfrm rot="-2997217">
            <a:off x="4130744" y="37601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8" name="Google Shape;1448;p48"/>
          <p:cNvCxnSpPr/>
          <p:nvPr/>
        </p:nvCxnSpPr>
        <p:spPr>
          <a:xfrm flipH="1" rot="7799690">
            <a:off x="4056194" y="37159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9" name="Google Shape;1449;p48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48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1" name="Google Shape;1451;p48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48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48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48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5" name="Google Shape;1455;p48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48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7" name="Google Shape;1457;p48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49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49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49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49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49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49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49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49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49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1" name="Google Shape;1471;p49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2" name="Google Shape;1472;p49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49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49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49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49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49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49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49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49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49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49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3" name="Google Shape;1483;p49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p49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49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49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49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49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49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49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49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49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93" name="Google Shape;1493;p49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49"/>
          <p:cNvSpPr/>
          <p:nvPr/>
        </p:nvSpPr>
        <p:spPr>
          <a:xfrm rot="3935067">
            <a:off x="5944393" y="33393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5" name="Google Shape;1495;p49"/>
          <p:cNvCxnSpPr>
            <a:stCxn id="1494" idx="4"/>
          </p:cNvCxnSpPr>
          <p:nvPr/>
        </p:nvCxnSpPr>
        <p:spPr>
          <a:xfrm flipH="1">
            <a:off x="5326907" y="36224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6" name="Google Shape;1496;p49"/>
          <p:cNvCxnSpPr/>
          <p:nvPr/>
        </p:nvCxnSpPr>
        <p:spPr>
          <a:xfrm flipH="1" rot="3439955">
            <a:off x="5093522" y="37709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7" name="Google Shape;1497;p49"/>
          <p:cNvCxnSpPr/>
          <p:nvPr/>
        </p:nvCxnSpPr>
        <p:spPr>
          <a:xfrm>
            <a:off x="5329539" y="38583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8" name="Google Shape;1498;p49"/>
          <p:cNvCxnSpPr/>
          <p:nvPr/>
        </p:nvCxnSpPr>
        <p:spPr>
          <a:xfrm rot="-6874706">
            <a:off x="5669680" y="37568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9" name="Google Shape;1499;p49"/>
          <p:cNvCxnSpPr/>
          <p:nvPr/>
        </p:nvCxnSpPr>
        <p:spPr>
          <a:xfrm flipH="1" rot="3940744">
            <a:off x="5563898" y="35862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0" name="Google Shape;1500;p49"/>
          <p:cNvSpPr/>
          <p:nvPr/>
        </p:nvSpPr>
        <p:spPr>
          <a:xfrm flipH="1" rot="-3181143">
            <a:off x="3388287" y="33412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01" name="Google Shape;1501;p49"/>
          <p:cNvCxnSpPr>
            <a:stCxn id="1500" idx="4"/>
          </p:cNvCxnSpPr>
          <p:nvPr/>
        </p:nvCxnSpPr>
        <p:spPr>
          <a:xfrm>
            <a:off x="3764728" y="36622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2" name="Google Shape;1502;p49"/>
          <p:cNvCxnSpPr/>
          <p:nvPr/>
        </p:nvCxnSpPr>
        <p:spPr>
          <a:xfrm flipH="1" rot="7625463">
            <a:off x="3825439" y="38527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3" name="Google Shape;1503;p49"/>
          <p:cNvCxnSpPr/>
          <p:nvPr/>
        </p:nvCxnSpPr>
        <p:spPr>
          <a:xfrm rot="-3176178">
            <a:off x="3924746" y="37062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4" name="Google Shape;1504;p49"/>
          <p:cNvCxnSpPr/>
          <p:nvPr/>
        </p:nvCxnSpPr>
        <p:spPr>
          <a:xfrm rot="-2997217">
            <a:off x="4130744" y="38363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5" name="Google Shape;1505;p49"/>
          <p:cNvCxnSpPr/>
          <p:nvPr/>
        </p:nvCxnSpPr>
        <p:spPr>
          <a:xfrm flipH="1" rot="7799690">
            <a:off x="4056194" y="37921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6" name="Google Shape;1506;p49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49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49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49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49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49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49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49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49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50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50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50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50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3" name="Google Shape;1523;p50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p50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50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50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50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50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50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50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50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50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50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50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50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50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50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50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50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50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50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50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3" name="Google Shape;1543;p50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50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50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50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50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50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9" name="Google Shape;1549;p50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50" name="Google Shape;1550;p50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50"/>
          <p:cNvSpPr/>
          <p:nvPr/>
        </p:nvSpPr>
        <p:spPr>
          <a:xfrm rot="3935067">
            <a:off x="5944393" y="34155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2" name="Google Shape;1552;p50"/>
          <p:cNvCxnSpPr>
            <a:stCxn id="1551" idx="4"/>
          </p:cNvCxnSpPr>
          <p:nvPr/>
        </p:nvCxnSpPr>
        <p:spPr>
          <a:xfrm flipH="1">
            <a:off x="5326907" y="36986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3" name="Google Shape;1553;p50"/>
          <p:cNvCxnSpPr/>
          <p:nvPr/>
        </p:nvCxnSpPr>
        <p:spPr>
          <a:xfrm flipH="1" rot="3439955">
            <a:off x="5093522" y="38471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4" name="Google Shape;1554;p50"/>
          <p:cNvCxnSpPr/>
          <p:nvPr/>
        </p:nvCxnSpPr>
        <p:spPr>
          <a:xfrm>
            <a:off x="5329539" y="39345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5" name="Google Shape;1555;p50"/>
          <p:cNvCxnSpPr/>
          <p:nvPr/>
        </p:nvCxnSpPr>
        <p:spPr>
          <a:xfrm rot="-6874706">
            <a:off x="5669680" y="38330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6" name="Google Shape;1556;p50"/>
          <p:cNvCxnSpPr/>
          <p:nvPr/>
        </p:nvCxnSpPr>
        <p:spPr>
          <a:xfrm flipH="1" rot="3940744">
            <a:off x="5563898" y="36624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7" name="Google Shape;1557;p50"/>
          <p:cNvSpPr/>
          <p:nvPr/>
        </p:nvSpPr>
        <p:spPr>
          <a:xfrm flipH="1" rot="-3181143">
            <a:off x="3388287" y="3417426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8" name="Google Shape;1558;p50"/>
          <p:cNvCxnSpPr>
            <a:stCxn id="1557" idx="4"/>
          </p:cNvCxnSpPr>
          <p:nvPr/>
        </p:nvCxnSpPr>
        <p:spPr>
          <a:xfrm>
            <a:off x="3764728" y="3738427"/>
            <a:ext cx="365700" cy="267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9" name="Google Shape;1559;p50"/>
          <p:cNvCxnSpPr/>
          <p:nvPr/>
        </p:nvCxnSpPr>
        <p:spPr>
          <a:xfrm flipH="1" rot="7625463">
            <a:off x="3825439" y="39289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0" name="Google Shape;1560;p50"/>
          <p:cNvCxnSpPr/>
          <p:nvPr/>
        </p:nvCxnSpPr>
        <p:spPr>
          <a:xfrm rot="-3176178">
            <a:off x="3924746" y="37824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1" name="Google Shape;1561;p50"/>
          <p:cNvCxnSpPr/>
          <p:nvPr/>
        </p:nvCxnSpPr>
        <p:spPr>
          <a:xfrm rot="-2997217">
            <a:off x="4130744" y="39125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2" name="Google Shape;1562;p50"/>
          <p:cNvCxnSpPr/>
          <p:nvPr/>
        </p:nvCxnSpPr>
        <p:spPr>
          <a:xfrm flipH="1" rot="7799690">
            <a:off x="4056194" y="38683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3" name="Google Shape;1563;p50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50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50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50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50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50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9" name="Google Shape;1569;p50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0" name="Google Shape;1570;p50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p50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51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51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51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51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51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51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p51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3" name="Google Shape;1583;p51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51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51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51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51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51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51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51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51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51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51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51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51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51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51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51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51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51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51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51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51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51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5" name="Google Shape;1605;p51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6" name="Google Shape;1606;p51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07" name="Google Shape;1607;p51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51"/>
          <p:cNvSpPr/>
          <p:nvPr/>
        </p:nvSpPr>
        <p:spPr>
          <a:xfrm rot="3935067">
            <a:off x="5944393" y="36441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09" name="Google Shape;1609;p51"/>
          <p:cNvCxnSpPr>
            <a:stCxn id="1608" idx="4"/>
          </p:cNvCxnSpPr>
          <p:nvPr/>
        </p:nvCxnSpPr>
        <p:spPr>
          <a:xfrm flipH="1">
            <a:off x="5326907" y="39272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0" name="Google Shape;1610;p51"/>
          <p:cNvCxnSpPr/>
          <p:nvPr/>
        </p:nvCxnSpPr>
        <p:spPr>
          <a:xfrm flipH="1" rot="3439955">
            <a:off x="5093522" y="40757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1" name="Google Shape;1611;p51"/>
          <p:cNvCxnSpPr/>
          <p:nvPr/>
        </p:nvCxnSpPr>
        <p:spPr>
          <a:xfrm>
            <a:off x="5329539" y="41631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2" name="Google Shape;1612;p51"/>
          <p:cNvCxnSpPr/>
          <p:nvPr/>
        </p:nvCxnSpPr>
        <p:spPr>
          <a:xfrm rot="-6874706">
            <a:off x="5669680" y="40616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3" name="Google Shape;1613;p51"/>
          <p:cNvCxnSpPr/>
          <p:nvPr/>
        </p:nvCxnSpPr>
        <p:spPr>
          <a:xfrm flipH="1" rot="3940744">
            <a:off x="5563898" y="38910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4" name="Google Shape;1614;p51"/>
          <p:cNvSpPr/>
          <p:nvPr/>
        </p:nvSpPr>
        <p:spPr>
          <a:xfrm flipH="1" rot="-3181143">
            <a:off x="3317025" y="3866101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15" name="Google Shape;1615;p51"/>
          <p:cNvCxnSpPr>
            <a:stCxn id="1614" idx="4"/>
            <a:endCxn id="1596" idx="0"/>
          </p:cNvCxnSpPr>
          <p:nvPr/>
        </p:nvCxnSpPr>
        <p:spPr>
          <a:xfrm>
            <a:off x="3693465" y="4187102"/>
            <a:ext cx="652800" cy="21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6" name="Google Shape;1616;p51"/>
          <p:cNvCxnSpPr/>
          <p:nvPr/>
        </p:nvCxnSpPr>
        <p:spPr>
          <a:xfrm flipH="1" rot="7625463">
            <a:off x="3825439" y="4081377"/>
            <a:ext cx="186541" cy="6702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7" name="Google Shape;1617;p51"/>
          <p:cNvCxnSpPr/>
          <p:nvPr/>
        </p:nvCxnSpPr>
        <p:spPr>
          <a:xfrm rot="-3176178">
            <a:off x="3924746" y="41634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8" name="Google Shape;1618;p51"/>
          <p:cNvCxnSpPr/>
          <p:nvPr/>
        </p:nvCxnSpPr>
        <p:spPr>
          <a:xfrm rot="-2997217">
            <a:off x="4359344" y="4293564"/>
            <a:ext cx="228471" cy="15245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9" name="Google Shape;1619;p51"/>
          <p:cNvCxnSpPr/>
          <p:nvPr/>
        </p:nvCxnSpPr>
        <p:spPr>
          <a:xfrm flipH="1" rot="7799690">
            <a:off x="4284794" y="42493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0" name="Google Shape;1620;p51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51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51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51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51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51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51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51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51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990975" y="9967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" name="Google Shape;79;p16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6"/>
          <p:cNvCxnSpPr/>
          <p:nvPr/>
        </p:nvCxnSpPr>
        <p:spPr>
          <a:xfrm flipH="1">
            <a:off x="5635400" y="10743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FE9FB"/>
            </a:gs>
            <a:gs pos="100000">
              <a:srgbClr val="6E9BE7"/>
            </a:gs>
          </a:gsLst>
          <a:lin ang="5400012" scaled="0"/>
        </a:gradFill>
      </p:bgPr>
    </p:bg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52"/>
          <p:cNvSpPr/>
          <p:nvPr/>
        </p:nvSpPr>
        <p:spPr>
          <a:xfrm>
            <a:off x="0" y="4226400"/>
            <a:ext cx="9144000" cy="9111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52"/>
          <p:cNvSpPr/>
          <p:nvPr/>
        </p:nvSpPr>
        <p:spPr>
          <a:xfrm rot="4247700">
            <a:off x="708830" y="3085633"/>
            <a:ext cx="352942" cy="1526660"/>
          </a:xfrm>
          <a:prstGeom prst="roundRect">
            <a:avLst>
              <a:gd fmla="val 16667" name="adj"/>
            </a:avLst>
          </a:prstGeom>
          <a:solidFill>
            <a:srgbClr val="B45F06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52"/>
          <p:cNvSpPr/>
          <p:nvPr/>
        </p:nvSpPr>
        <p:spPr>
          <a:xfrm rot="4247329">
            <a:off x="1095424" y="3137657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52"/>
          <p:cNvSpPr/>
          <p:nvPr/>
        </p:nvSpPr>
        <p:spPr>
          <a:xfrm rot="4247329">
            <a:off x="1245748" y="3569438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52"/>
          <p:cNvSpPr/>
          <p:nvPr/>
        </p:nvSpPr>
        <p:spPr>
          <a:xfrm rot="4247329">
            <a:off x="1458440" y="325333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52"/>
          <p:cNvSpPr/>
          <p:nvPr/>
        </p:nvSpPr>
        <p:spPr>
          <a:xfrm rot="4247329">
            <a:off x="1583710" y="3613149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52"/>
          <p:cNvSpPr/>
          <p:nvPr/>
        </p:nvSpPr>
        <p:spPr>
          <a:xfrm rot="4247329">
            <a:off x="1383278" y="3037441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0" name="Google Shape;1640;p52"/>
          <p:cNvSpPr/>
          <p:nvPr/>
        </p:nvSpPr>
        <p:spPr>
          <a:xfrm rot="4247329">
            <a:off x="1489891" y="380718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52"/>
          <p:cNvSpPr/>
          <p:nvPr/>
        </p:nvSpPr>
        <p:spPr>
          <a:xfrm rot="4247329">
            <a:off x="1705782" y="373202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2" name="Google Shape;1642;p52"/>
          <p:cNvSpPr/>
          <p:nvPr/>
        </p:nvSpPr>
        <p:spPr>
          <a:xfrm rot="4247329">
            <a:off x="1652475" y="3347150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52"/>
          <p:cNvSpPr/>
          <p:nvPr/>
        </p:nvSpPr>
        <p:spPr>
          <a:xfrm rot="4247329">
            <a:off x="1896618" y="3584896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4" name="Google Shape;1644;p52"/>
          <p:cNvSpPr/>
          <p:nvPr/>
        </p:nvSpPr>
        <p:spPr>
          <a:xfrm rot="4247329">
            <a:off x="1721240" y="308115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5" name="Google Shape;1645;p52"/>
          <p:cNvSpPr/>
          <p:nvPr/>
        </p:nvSpPr>
        <p:spPr>
          <a:xfrm rot="4247329">
            <a:off x="1345964" y="3857292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52"/>
          <p:cNvSpPr/>
          <p:nvPr/>
        </p:nvSpPr>
        <p:spPr>
          <a:xfrm rot="4247329">
            <a:off x="1940329" y="3246934"/>
            <a:ext cx="658257" cy="401136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7" name="Google Shape;1647;p52"/>
          <p:cNvSpPr/>
          <p:nvPr/>
        </p:nvSpPr>
        <p:spPr>
          <a:xfrm>
            <a:off x="3568025" y="4260925"/>
            <a:ext cx="2442900" cy="56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8" name="Google Shape;1648;p52"/>
          <p:cNvSpPr/>
          <p:nvPr/>
        </p:nvSpPr>
        <p:spPr>
          <a:xfrm>
            <a:off x="3545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9" name="Google Shape;1649;p52"/>
          <p:cNvSpPr/>
          <p:nvPr/>
        </p:nvSpPr>
        <p:spPr>
          <a:xfrm>
            <a:off x="3545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0" name="Google Shape;1650;p52"/>
          <p:cNvSpPr/>
          <p:nvPr/>
        </p:nvSpPr>
        <p:spPr>
          <a:xfrm>
            <a:off x="37745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52"/>
          <p:cNvSpPr/>
          <p:nvPr/>
        </p:nvSpPr>
        <p:spPr>
          <a:xfrm>
            <a:off x="40031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52"/>
          <p:cNvSpPr/>
          <p:nvPr/>
        </p:nvSpPr>
        <p:spPr>
          <a:xfrm>
            <a:off x="40031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52"/>
          <p:cNvSpPr/>
          <p:nvPr/>
        </p:nvSpPr>
        <p:spPr>
          <a:xfrm>
            <a:off x="42317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52"/>
          <p:cNvSpPr/>
          <p:nvPr/>
        </p:nvSpPr>
        <p:spPr>
          <a:xfrm>
            <a:off x="44603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52"/>
          <p:cNvSpPr/>
          <p:nvPr/>
        </p:nvSpPr>
        <p:spPr>
          <a:xfrm>
            <a:off x="44603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52"/>
          <p:cNvSpPr/>
          <p:nvPr/>
        </p:nvSpPr>
        <p:spPr>
          <a:xfrm>
            <a:off x="46889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52"/>
          <p:cNvSpPr/>
          <p:nvPr/>
        </p:nvSpPr>
        <p:spPr>
          <a:xfrm>
            <a:off x="49175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52"/>
          <p:cNvSpPr/>
          <p:nvPr/>
        </p:nvSpPr>
        <p:spPr>
          <a:xfrm>
            <a:off x="49175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52"/>
          <p:cNvSpPr/>
          <p:nvPr/>
        </p:nvSpPr>
        <p:spPr>
          <a:xfrm>
            <a:off x="51461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52"/>
          <p:cNvSpPr/>
          <p:nvPr/>
        </p:nvSpPr>
        <p:spPr>
          <a:xfrm>
            <a:off x="53747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52"/>
          <p:cNvSpPr/>
          <p:nvPr/>
        </p:nvSpPr>
        <p:spPr>
          <a:xfrm>
            <a:off x="53747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52"/>
          <p:cNvSpPr/>
          <p:nvPr/>
        </p:nvSpPr>
        <p:spPr>
          <a:xfrm>
            <a:off x="5603375" y="43980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52"/>
          <p:cNvSpPr/>
          <p:nvPr/>
        </p:nvSpPr>
        <p:spPr>
          <a:xfrm>
            <a:off x="5831975" y="4626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64" name="Google Shape;1664;p52"/>
          <p:cNvSpPr/>
          <p:nvPr/>
        </p:nvSpPr>
        <p:spPr>
          <a:xfrm>
            <a:off x="5831975" y="4245600"/>
            <a:ext cx="228900" cy="1908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52"/>
          <p:cNvSpPr/>
          <p:nvPr/>
        </p:nvSpPr>
        <p:spPr>
          <a:xfrm rot="3935067">
            <a:off x="5944393" y="3720338"/>
            <a:ext cx="400628" cy="400628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6" name="Google Shape;1666;p52"/>
          <p:cNvCxnSpPr>
            <a:stCxn id="1665" idx="4"/>
          </p:cNvCxnSpPr>
          <p:nvPr/>
        </p:nvCxnSpPr>
        <p:spPr>
          <a:xfrm flipH="1">
            <a:off x="5326907" y="4003452"/>
            <a:ext cx="635400" cy="299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7" name="Google Shape;1667;p52"/>
          <p:cNvCxnSpPr/>
          <p:nvPr/>
        </p:nvCxnSpPr>
        <p:spPr>
          <a:xfrm flipH="1" rot="3439955">
            <a:off x="5093522" y="4151908"/>
            <a:ext cx="228434" cy="15262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8" name="Google Shape;1668;p52"/>
          <p:cNvCxnSpPr/>
          <p:nvPr/>
        </p:nvCxnSpPr>
        <p:spPr>
          <a:xfrm>
            <a:off x="5329539" y="4163110"/>
            <a:ext cx="0" cy="19081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9" name="Google Shape;1669;p52"/>
          <p:cNvCxnSpPr/>
          <p:nvPr/>
        </p:nvCxnSpPr>
        <p:spPr>
          <a:xfrm rot="-6874706">
            <a:off x="5669680" y="4137860"/>
            <a:ext cx="158677" cy="8632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0" name="Google Shape;1670;p52"/>
          <p:cNvCxnSpPr/>
          <p:nvPr/>
        </p:nvCxnSpPr>
        <p:spPr>
          <a:xfrm flipH="1" rot="3940744">
            <a:off x="5563898" y="3967289"/>
            <a:ext cx="185020" cy="13357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1" name="Google Shape;1671;p52"/>
          <p:cNvSpPr/>
          <p:nvPr/>
        </p:nvSpPr>
        <p:spPr>
          <a:xfrm flipH="1" rot="-3181143">
            <a:off x="3317025" y="3866101"/>
            <a:ext cx="433381" cy="400503"/>
          </a:xfrm>
          <a:prstGeom prst="smileyFace">
            <a:avLst>
              <a:gd fmla="val 4653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2" name="Google Shape;1672;p52"/>
          <p:cNvCxnSpPr>
            <a:stCxn id="1671" idx="4"/>
            <a:endCxn id="1653" idx="0"/>
          </p:cNvCxnSpPr>
          <p:nvPr/>
        </p:nvCxnSpPr>
        <p:spPr>
          <a:xfrm>
            <a:off x="3693465" y="4187102"/>
            <a:ext cx="652800" cy="210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3" name="Google Shape;1673;p52"/>
          <p:cNvCxnSpPr>
            <a:endCxn id="1650" idx="1"/>
          </p:cNvCxnSpPr>
          <p:nvPr/>
        </p:nvCxnSpPr>
        <p:spPr>
          <a:xfrm flipH="1">
            <a:off x="3774575" y="4209600"/>
            <a:ext cx="114600" cy="283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4" name="Google Shape;1674;p52"/>
          <p:cNvCxnSpPr/>
          <p:nvPr/>
        </p:nvCxnSpPr>
        <p:spPr>
          <a:xfrm rot="-3176178">
            <a:off x="3924746" y="4163478"/>
            <a:ext cx="195121" cy="3858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5" name="Google Shape;1675;p52"/>
          <p:cNvCxnSpPr>
            <a:endCxn id="1656" idx="1"/>
          </p:cNvCxnSpPr>
          <p:nvPr/>
        </p:nvCxnSpPr>
        <p:spPr>
          <a:xfrm>
            <a:off x="4341875" y="4408200"/>
            <a:ext cx="347100" cy="85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6" name="Google Shape;1676;p52"/>
          <p:cNvCxnSpPr/>
          <p:nvPr/>
        </p:nvCxnSpPr>
        <p:spPr>
          <a:xfrm flipH="1" rot="7799690">
            <a:off x="4284794" y="4249326"/>
            <a:ext cx="267458" cy="6687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7" name="Google Shape;1677;p52"/>
          <p:cNvSpPr/>
          <p:nvPr/>
        </p:nvSpPr>
        <p:spPr>
          <a:xfrm>
            <a:off x="3586125" y="7398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52"/>
          <p:cNvSpPr/>
          <p:nvPr/>
        </p:nvSpPr>
        <p:spPr>
          <a:xfrm>
            <a:off x="5338725" y="11970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9" name="Google Shape;1679;p52"/>
          <p:cNvSpPr/>
          <p:nvPr/>
        </p:nvSpPr>
        <p:spPr>
          <a:xfrm>
            <a:off x="2595525" y="1806625"/>
            <a:ext cx="1460052" cy="563112"/>
          </a:xfrm>
          <a:prstGeom prst="cloud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0" name="Google Shape;1680;p52"/>
          <p:cNvSpPr/>
          <p:nvPr/>
        </p:nvSpPr>
        <p:spPr>
          <a:xfrm>
            <a:off x="-174050" y="-185800"/>
            <a:ext cx="1087800" cy="1011600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52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52"/>
          <p:cNvSpPr/>
          <p:nvPr/>
        </p:nvSpPr>
        <p:spPr>
          <a:xfrm>
            <a:off x="2462450" y="38902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52"/>
          <p:cNvSpPr/>
          <p:nvPr/>
        </p:nvSpPr>
        <p:spPr>
          <a:xfrm>
            <a:off x="1243250" y="4042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52"/>
          <p:cNvSpPr/>
          <p:nvPr/>
        </p:nvSpPr>
        <p:spPr>
          <a:xfrm>
            <a:off x="2462450" y="36616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52"/>
          <p:cNvSpPr/>
          <p:nvPr/>
        </p:nvSpPr>
        <p:spPr>
          <a:xfrm>
            <a:off x="2614850" y="4118875"/>
            <a:ext cx="144600" cy="1032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38761D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52"/>
          <p:cNvSpPr txBox="1"/>
          <p:nvPr/>
        </p:nvSpPr>
        <p:spPr>
          <a:xfrm>
            <a:off x="6975950" y="2401150"/>
            <a:ext cx="155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They’re ok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53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53"/>
          <p:cNvSpPr/>
          <p:nvPr/>
        </p:nvSpPr>
        <p:spPr>
          <a:xfrm>
            <a:off x="126375" y="2590700"/>
            <a:ext cx="1617600" cy="193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53"/>
          <p:cNvSpPr/>
          <p:nvPr/>
        </p:nvSpPr>
        <p:spPr>
          <a:xfrm>
            <a:off x="2412375" y="606600"/>
            <a:ext cx="2377200" cy="3917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53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53"/>
          <p:cNvSpPr/>
          <p:nvPr/>
        </p:nvSpPr>
        <p:spPr>
          <a:xfrm>
            <a:off x="226100" y="2735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53"/>
          <p:cNvSpPr/>
          <p:nvPr/>
        </p:nvSpPr>
        <p:spPr>
          <a:xfrm>
            <a:off x="530900" y="2735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7" name="Google Shape;1697;p53"/>
          <p:cNvSpPr/>
          <p:nvPr/>
        </p:nvSpPr>
        <p:spPr>
          <a:xfrm>
            <a:off x="835700" y="2735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8" name="Google Shape;1698;p53"/>
          <p:cNvSpPr/>
          <p:nvPr/>
        </p:nvSpPr>
        <p:spPr>
          <a:xfrm>
            <a:off x="1140500" y="2735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9" name="Google Shape;1699;p53"/>
          <p:cNvSpPr/>
          <p:nvPr/>
        </p:nvSpPr>
        <p:spPr>
          <a:xfrm>
            <a:off x="1445300" y="2735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0" name="Google Shape;1700;p53"/>
          <p:cNvSpPr/>
          <p:nvPr/>
        </p:nvSpPr>
        <p:spPr>
          <a:xfrm>
            <a:off x="226100" y="3116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53"/>
          <p:cNvSpPr/>
          <p:nvPr/>
        </p:nvSpPr>
        <p:spPr>
          <a:xfrm>
            <a:off x="530900" y="3116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2" name="Google Shape;1702;p53"/>
          <p:cNvSpPr/>
          <p:nvPr/>
        </p:nvSpPr>
        <p:spPr>
          <a:xfrm>
            <a:off x="835700" y="3116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53"/>
          <p:cNvSpPr/>
          <p:nvPr/>
        </p:nvSpPr>
        <p:spPr>
          <a:xfrm>
            <a:off x="1140500" y="3116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53"/>
          <p:cNvSpPr/>
          <p:nvPr/>
        </p:nvSpPr>
        <p:spPr>
          <a:xfrm>
            <a:off x="1445300" y="3116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53"/>
          <p:cNvSpPr/>
          <p:nvPr/>
        </p:nvSpPr>
        <p:spPr>
          <a:xfrm>
            <a:off x="226100" y="3497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53"/>
          <p:cNvSpPr/>
          <p:nvPr/>
        </p:nvSpPr>
        <p:spPr>
          <a:xfrm>
            <a:off x="530900" y="3497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53"/>
          <p:cNvSpPr/>
          <p:nvPr/>
        </p:nvSpPr>
        <p:spPr>
          <a:xfrm>
            <a:off x="835700" y="3497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53"/>
          <p:cNvSpPr/>
          <p:nvPr/>
        </p:nvSpPr>
        <p:spPr>
          <a:xfrm>
            <a:off x="1140500" y="3497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53"/>
          <p:cNvSpPr/>
          <p:nvPr/>
        </p:nvSpPr>
        <p:spPr>
          <a:xfrm>
            <a:off x="1445300" y="34976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53"/>
          <p:cNvSpPr/>
          <p:nvPr/>
        </p:nvSpPr>
        <p:spPr>
          <a:xfrm>
            <a:off x="226100" y="39548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53"/>
          <p:cNvSpPr/>
          <p:nvPr/>
        </p:nvSpPr>
        <p:spPr>
          <a:xfrm>
            <a:off x="530900" y="39548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2" name="Google Shape;1712;p53"/>
          <p:cNvSpPr/>
          <p:nvPr/>
        </p:nvSpPr>
        <p:spPr>
          <a:xfrm>
            <a:off x="1140500" y="39548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53"/>
          <p:cNvSpPr/>
          <p:nvPr/>
        </p:nvSpPr>
        <p:spPr>
          <a:xfrm>
            <a:off x="1445300" y="3954875"/>
            <a:ext cx="1809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53"/>
          <p:cNvSpPr/>
          <p:nvPr/>
        </p:nvSpPr>
        <p:spPr>
          <a:xfrm>
            <a:off x="813925" y="4103500"/>
            <a:ext cx="180900" cy="42090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53"/>
          <p:cNvSpPr/>
          <p:nvPr/>
        </p:nvSpPr>
        <p:spPr>
          <a:xfrm>
            <a:off x="2520875" y="754475"/>
            <a:ext cx="21165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53"/>
          <p:cNvSpPr/>
          <p:nvPr/>
        </p:nvSpPr>
        <p:spPr>
          <a:xfrm>
            <a:off x="2520875" y="1211675"/>
            <a:ext cx="21165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53"/>
          <p:cNvSpPr/>
          <p:nvPr/>
        </p:nvSpPr>
        <p:spPr>
          <a:xfrm>
            <a:off x="2520875" y="1668875"/>
            <a:ext cx="21165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53"/>
          <p:cNvSpPr/>
          <p:nvPr/>
        </p:nvSpPr>
        <p:spPr>
          <a:xfrm>
            <a:off x="2520875" y="2126075"/>
            <a:ext cx="21165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9" name="Google Shape;1719;p53"/>
          <p:cNvSpPr/>
          <p:nvPr/>
        </p:nvSpPr>
        <p:spPr>
          <a:xfrm>
            <a:off x="2520875" y="2583275"/>
            <a:ext cx="21165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0" name="Google Shape;1720;p53"/>
          <p:cNvSpPr/>
          <p:nvPr/>
        </p:nvSpPr>
        <p:spPr>
          <a:xfrm>
            <a:off x="2520875" y="3040475"/>
            <a:ext cx="21165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53"/>
          <p:cNvSpPr/>
          <p:nvPr/>
        </p:nvSpPr>
        <p:spPr>
          <a:xfrm>
            <a:off x="2520875" y="3421475"/>
            <a:ext cx="2116500" cy="2262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2" name="Google Shape;1722;p53"/>
          <p:cNvSpPr/>
          <p:nvPr/>
        </p:nvSpPr>
        <p:spPr>
          <a:xfrm>
            <a:off x="3284125" y="3954875"/>
            <a:ext cx="604800" cy="5217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53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53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53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53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53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53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53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53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53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53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53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53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53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53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53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53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53"/>
          <p:cNvSpPr/>
          <p:nvPr/>
        </p:nvSpPr>
        <p:spPr>
          <a:xfrm>
            <a:off x="22600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53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53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53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53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53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53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53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53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53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53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53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53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53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53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53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53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53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53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53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53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53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53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53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53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53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53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53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53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53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53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53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53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53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53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53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53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53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53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53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53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53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p53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p53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86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54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54"/>
          <p:cNvSpPr/>
          <p:nvPr/>
        </p:nvSpPr>
        <p:spPr>
          <a:xfrm rot="229693">
            <a:off x="126277" y="2590682"/>
            <a:ext cx="1617609" cy="1933628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54"/>
          <p:cNvSpPr/>
          <p:nvPr/>
        </p:nvSpPr>
        <p:spPr>
          <a:xfrm rot="-83312">
            <a:off x="2412408" y="606624"/>
            <a:ext cx="2376998" cy="3917654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54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54"/>
          <p:cNvSpPr/>
          <p:nvPr/>
        </p:nvSpPr>
        <p:spPr>
          <a:xfrm rot="233771">
            <a:off x="274844" y="2696058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54"/>
          <p:cNvSpPr/>
          <p:nvPr/>
        </p:nvSpPr>
        <p:spPr>
          <a:xfrm rot="233771">
            <a:off x="578963" y="2716411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54"/>
          <p:cNvSpPr/>
          <p:nvPr/>
        </p:nvSpPr>
        <p:spPr>
          <a:xfrm rot="233771">
            <a:off x="883083" y="2736765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54"/>
          <p:cNvSpPr/>
          <p:nvPr/>
        </p:nvSpPr>
        <p:spPr>
          <a:xfrm rot="233771">
            <a:off x="1187203" y="2757119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54"/>
          <p:cNvSpPr/>
          <p:nvPr/>
        </p:nvSpPr>
        <p:spPr>
          <a:xfrm rot="233771">
            <a:off x="1491322" y="2777472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54"/>
          <p:cNvSpPr/>
          <p:nvPr/>
        </p:nvSpPr>
        <p:spPr>
          <a:xfrm rot="233771">
            <a:off x="249402" y="3076207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54"/>
          <p:cNvSpPr/>
          <p:nvPr/>
        </p:nvSpPr>
        <p:spPr>
          <a:xfrm rot="233771">
            <a:off x="553521" y="3096561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54"/>
          <p:cNvSpPr/>
          <p:nvPr/>
        </p:nvSpPr>
        <p:spPr>
          <a:xfrm rot="233771">
            <a:off x="857641" y="3116915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54"/>
          <p:cNvSpPr/>
          <p:nvPr/>
        </p:nvSpPr>
        <p:spPr>
          <a:xfrm rot="233771">
            <a:off x="1161761" y="3137268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54"/>
          <p:cNvSpPr/>
          <p:nvPr/>
        </p:nvSpPr>
        <p:spPr>
          <a:xfrm rot="233771">
            <a:off x="1465880" y="3157622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54"/>
          <p:cNvSpPr/>
          <p:nvPr/>
        </p:nvSpPr>
        <p:spPr>
          <a:xfrm rot="233771">
            <a:off x="223960" y="3456357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54"/>
          <p:cNvSpPr/>
          <p:nvPr/>
        </p:nvSpPr>
        <p:spPr>
          <a:xfrm rot="233771">
            <a:off x="528079" y="3476711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54"/>
          <p:cNvSpPr/>
          <p:nvPr/>
        </p:nvSpPr>
        <p:spPr>
          <a:xfrm rot="233771">
            <a:off x="832199" y="3497064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54"/>
          <p:cNvSpPr/>
          <p:nvPr/>
        </p:nvSpPr>
        <p:spPr>
          <a:xfrm rot="233771">
            <a:off x="1136318" y="3517418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54"/>
          <p:cNvSpPr/>
          <p:nvPr/>
        </p:nvSpPr>
        <p:spPr>
          <a:xfrm rot="233771">
            <a:off x="1440438" y="3537771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54"/>
          <p:cNvSpPr/>
          <p:nvPr/>
        </p:nvSpPr>
        <p:spPr>
          <a:xfrm rot="233771">
            <a:off x="193429" y="3912536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54"/>
          <p:cNvSpPr/>
          <p:nvPr/>
        </p:nvSpPr>
        <p:spPr>
          <a:xfrm rot="233771">
            <a:off x="497549" y="3932890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54"/>
          <p:cNvSpPr/>
          <p:nvPr/>
        </p:nvSpPr>
        <p:spPr>
          <a:xfrm rot="233771">
            <a:off x="1105788" y="3973597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54"/>
          <p:cNvSpPr/>
          <p:nvPr/>
        </p:nvSpPr>
        <p:spPr>
          <a:xfrm rot="233771">
            <a:off x="1409908" y="3993951"/>
            <a:ext cx="181018" cy="22639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54"/>
          <p:cNvSpPr/>
          <p:nvPr/>
        </p:nvSpPr>
        <p:spPr>
          <a:xfrm rot="233771">
            <a:off x="763417" y="4099859"/>
            <a:ext cx="181018" cy="420946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54"/>
          <p:cNvSpPr/>
          <p:nvPr/>
        </p:nvSpPr>
        <p:spPr>
          <a:xfrm rot="-83332">
            <a:off x="2479651" y="755519"/>
            <a:ext cx="2116522" cy="22596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54"/>
          <p:cNvSpPr/>
          <p:nvPr/>
        </p:nvSpPr>
        <p:spPr>
          <a:xfrm rot="-83332">
            <a:off x="2490741" y="1212584"/>
            <a:ext cx="2116522" cy="22596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54"/>
          <p:cNvSpPr/>
          <p:nvPr/>
        </p:nvSpPr>
        <p:spPr>
          <a:xfrm rot="-83332">
            <a:off x="2501830" y="1669650"/>
            <a:ext cx="2116522" cy="22596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54"/>
          <p:cNvSpPr/>
          <p:nvPr/>
        </p:nvSpPr>
        <p:spPr>
          <a:xfrm rot="-83332">
            <a:off x="2512920" y="2126715"/>
            <a:ext cx="2116522" cy="22596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54"/>
          <p:cNvSpPr/>
          <p:nvPr/>
        </p:nvSpPr>
        <p:spPr>
          <a:xfrm rot="-83332">
            <a:off x="2524009" y="2583781"/>
            <a:ext cx="2116522" cy="22596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54"/>
          <p:cNvSpPr/>
          <p:nvPr/>
        </p:nvSpPr>
        <p:spPr>
          <a:xfrm rot="-83332">
            <a:off x="2535099" y="3040846"/>
            <a:ext cx="2116522" cy="22596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7" name="Google Shape;1817;p54"/>
          <p:cNvSpPr/>
          <p:nvPr/>
        </p:nvSpPr>
        <p:spPr>
          <a:xfrm rot="-83332">
            <a:off x="2544340" y="3421734"/>
            <a:ext cx="2116522" cy="22596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8" name="Google Shape;1818;p54"/>
          <p:cNvSpPr/>
          <p:nvPr/>
        </p:nvSpPr>
        <p:spPr>
          <a:xfrm rot="-83540">
            <a:off x="3324125" y="3954720"/>
            <a:ext cx="604979" cy="52185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54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0" name="Google Shape;1820;p54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54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54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54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54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54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54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54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54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54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54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54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54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54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54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54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54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54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54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54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54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54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54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3" name="Google Shape;1843;p54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p54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54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54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54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54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54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p54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54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54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54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54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54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54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54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54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54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54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54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54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54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4" name="Google Shape;1864;p54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54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54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54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54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54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0" name="Google Shape;1870;p54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54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54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54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54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54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54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54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8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55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55"/>
          <p:cNvSpPr/>
          <p:nvPr/>
        </p:nvSpPr>
        <p:spPr>
          <a:xfrm rot="-129460">
            <a:off x="126218" y="2590737"/>
            <a:ext cx="1617547" cy="1933663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55"/>
          <p:cNvSpPr/>
          <p:nvPr/>
        </p:nvSpPr>
        <p:spPr>
          <a:xfrm rot="55107">
            <a:off x="2412379" y="606619"/>
            <a:ext cx="2376905" cy="3917602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55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55"/>
          <p:cNvSpPr/>
          <p:nvPr/>
        </p:nvSpPr>
        <p:spPr>
          <a:xfrm rot="-125368">
            <a:off x="199901" y="2759597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55"/>
          <p:cNvSpPr/>
          <p:nvPr/>
        </p:nvSpPr>
        <p:spPr>
          <a:xfrm rot="-125368">
            <a:off x="504484" y="2748106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55"/>
          <p:cNvSpPr/>
          <p:nvPr/>
        </p:nvSpPr>
        <p:spPr>
          <a:xfrm rot="-125368">
            <a:off x="809067" y="2736614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55"/>
          <p:cNvSpPr/>
          <p:nvPr/>
        </p:nvSpPr>
        <p:spPr>
          <a:xfrm rot="-125368">
            <a:off x="1113651" y="2725123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55"/>
          <p:cNvSpPr/>
          <p:nvPr/>
        </p:nvSpPr>
        <p:spPr>
          <a:xfrm rot="-125368">
            <a:off x="1418234" y="2713631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1" name="Google Shape;1891;p55"/>
          <p:cNvSpPr/>
          <p:nvPr/>
        </p:nvSpPr>
        <p:spPr>
          <a:xfrm rot="-125368">
            <a:off x="214265" y="3140326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55"/>
          <p:cNvSpPr/>
          <p:nvPr/>
        </p:nvSpPr>
        <p:spPr>
          <a:xfrm rot="-125368">
            <a:off x="518848" y="3128835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55"/>
          <p:cNvSpPr/>
          <p:nvPr/>
        </p:nvSpPr>
        <p:spPr>
          <a:xfrm rot="-125368">
            <a:off x="823432" y="3117343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55"/>
          <p:cNvSpPr/>
          <p:nvPr/>
        </p:nvSpPr>
        <p:spPr>
          <a:xfrm rot="-125368">
            <a:off x="1128015" y="3105852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55"/>
          <p:cNvSpPr/>
          <p:nvPr/>
        </p:nvSpPr>
        <p:spPr>
          <a:xfrm rot="-125368">
            <a:off x="1432598" y="3094361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6" name="Google Shape;1896;p55"/>
          <p:cNvSpPr/>
          <p:nvPr/>
        </p:nvSpPr>
        <p:spPr>
          <a:xfrm rot="-125368">
            <a:off x="228629" y="3521055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7" name="Google Shape;1897;p55"/>
          <p:cNvSpPr/>
          <p:nvPr/>
        </p:nvSpPr>
        <p:spPr>
          <a:xfrm rot="-125368">
            <a:off x="533212" y="3509564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8" name="Google Shape;1898;p55"/>
          <p:cNvSpPr/>
          <p:nvPr/>
        </p:nvSpPr>
        <p:spPr>
          <a:xfrm rot="-125368">
            <a:off x="837796" y="3498072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55"/>
          <p:cNvSpPr/>
          <p:nvPr/>
        </p:nvSpPr>
        <p:spPr>
          <a:xfrm rot="-125368">
            <a:off x="1142379" y="3486581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55"/>
          <p:cNvSpPr/>
          <p:nvPr/>
        </p:nvSpPr>
        <p:spPr>
          <a:xfrm rot="-125368">
            <a:off x="1446962" y="3475090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1" name="Google Shape;1901;p55"/>
          <p:cNvSpPr/>
          <p:nvPr/>
        </p:nvSpPr>
        <p:spPr>
          <a:xfrm rot="-125368">
            <a:off x="245866" y="3977930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2" name="Google Shape;1902;p55"/>
          <p:cNvSpPr/>
          <p:nvPr/>
        </p:nvSpPr>
        <p:spPr>
          <a:xfrm rot="-125368">
            <a:off x="550450" y="3966439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3" name="Google Shape;1903;p55"/>
          <p:cNvSpPr/>
          <p:nvPr/>
        </p:nvSpPr>
        <p:spPr>
          <a:xfrm rot="-125368">
            <a:off x="1159616" y="3943456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55"/>
          <p:cNvSpPr/>
          <p:nvPr/>
        </p:nvSpPr>
        <p:spPr>
          <a:xfrm rot="-125368">
            <a:off x="1464199" y="3931965"/>
            <a:ext cx="181020" cy="22636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5" name="Google Shape;1905;p55"/>
          <p:cNvSpPr/>
          <p:nvPr/>
        </p:nvSpPr>
        <p:spPr>
          <a:xfrm rot="-125368">
            <a:off x="842477" y="4104221"/>
            <a:ext cx="181020" cy="42090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55"/>
          <p:cNvSpPr/>
          <p:nvPr/>
        </p:nvSpPr>
        <p:spPr>
          <a:xfrm rot="55066">
            <a:off x="2548065" y="754349"/>
            <a:ext cx="2116472" cy="22592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p55"/>
          <p:cNvSpPr/>
          <p:nvPr/>
        </p:nvSpPr>
        <p:spPr>
          <a:xfrm rot="55066">
            <a:off x="2540746" y="1211490"/>
            <a:ext cx="2116472" cy="22592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55"/>
          <p:cNvSpPr/>
          <p:nvPr/>
        </p:nvSpPr>
        <p:spPr>
          <a:xfrm rot="55066">
            <a:off x="2533426" y="1668632"/>
            <a:ext cx="2116472" cy="22592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9" name="Google Shape;1909;p55"/>
          <p:cNvSpPr/>
          <p:nvPr/>
        </p:nvSpPr>
        <p:spPr>
          <a:xfrm rot="55066">
            <a:off x="2526107" y="2125773"/>
            <a:ext cx="2116472" cy="22592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0" name="Google Shape;1910;p55"/>
          <p:cNvSpPr/>
          <p:nvPr/>
        </p:nvSpPr>
        <p:spPr>
          <a:xfrm rot="55066">
            <a:off x="2518788" y="2582914"/>
            <a:ext cx="2116472" cy="22592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55"/>
          <p:cNvSpPr/>
          <p:nvPr/>
        </p:nvSpPr>
        <p:spPr>
          <a:xfrm rot="55066">
            <a:off x="2511468" y="3040056"/>
            <a:ext cx="2116472" cy="22592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55"/>
          <p:cNvSpPr/>
          <p:nvPr/>
        </p:nvSpPr>
        <p:spPr>
          <a:xfrm rot="55066">
            <a:off x="2505369" y="3421007"/>
            <a:ext cx="2116472" cy="22592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55"/>
          <p:cNvSpPr/>
          <p:nvPr/>
        </p:nvSpPr>
        <p:spPr>
          <a:xfrm rot="54563">
            <a:off x="3257679" y="3954388"/>
            <a:ext cx="604876" cy="52176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55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55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6" name="Google Shape;1916;p55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7" name="Google Shape;1917;p55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55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55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55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55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p55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3" name="Google Shape;1923;p55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55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55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p55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55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55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p55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0" name="Google Shape;1930;p55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1" name="Google Shape;1931;p55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55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55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55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5" name="Google Shape;1935;p55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6" name="Google Shape;1936;p55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7" name="Google Shape;1937;p55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8" name="Google Shape;1938;p55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55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p55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55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55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55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55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55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55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55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55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55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55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55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55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55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p55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55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55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55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55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55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55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55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55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55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55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55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55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55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55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55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55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55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2" name="Google Shape;1972;p55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76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56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56"/>
          <p:cNvSpPr/>
          <p:nvPr/>
        </p:nvSpPr>
        <p:spPr>
          <a:xfrm rot="211160">
            <a:off x="126210" y="2590785"/>
            <a:ext cx="1617651" cy="1933553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56"/>
          <p:cNvSpPr/>
          <p:nvPr/>
        </p:nvSpPr>
        <p:spPr>
          <a:xfrm rot="-111962">
            <a:off x="2412402" y="606646"/>
            <a:ext cx="2376961" cy="3917685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56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56"/>
          <p:cNvSpPr/>
          <p:nvPr/>
        </p:nvSpPr>
        <p:spPr>
          <a:xfrm rot="216713">
            <a:off x="270710" y="2699265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56"/>
          <p:cNvSpPr/>
          <p:nvPr/>
        </p:nvSpPr>
        <p:spPr>
          <a:xfrm rot="216713">
            <a:off x="574937" y="2717942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3" name="Google Shape;1983;p56"/>
          <p:cNvSpPr/>
          <p:nvPr/>
        </p:nvSpPr>
        <p:spPr>
          <a:xfrm rot="216713">
            <a:off x="879164" y="2736619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56"/>
          <p:cNvSpPr/>
          <p:nvPr/>
        </p:nvSpPr>
        <p:spPr>
          <a:xfrm rot="216713">
            <a:off x="1183391" y="2755296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5" name="Google Shape;1985;p56"/>
          <p:cNvSpPr/>
          <p:nvPr/>
        </p:nvSpPr>
        <p:spPr>
          <a:xfrm rot="216713">
            <a:off x="1487618" y="2773974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56"/>
          <p:cNvSpPr/>
          <p:nvPr/>
        </p:nvSpPr>
        <p:spPr>
          <a:xfrm rot="216713">
            <a:off x="247363" y="3079549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56"/>
          <p:cNvSpPr/>
          <p:nvPr/>
        </p:nvSpPr>
        <p:spPr>
          <a:xfrm rot="216713">
            <a:off x="551590" y="3098226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56"/>
          <p:cNvSpPr/>
          <p:nvPr/>
        </p:nvSpPr>
        <p:spPr>
          <a:xfrm rot="216713">
            <a:off x="855817" y="3116903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56"/>
          <p:cNvSpPr/>
          <p:nvPr/>
        </p:nvSpPr>
        <p:spPr>
          <a:xfrm rot="216713">
            <a:off x="1160045" y="3135580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0" name="Google Shape;1990;p56"/>
          <p:cNvSpPr/>
          <p:nvPr/>
        </p:nvSpPr>
        <p:spPr>
          <a:xfrm rot="216713">
            <a:off x="1464272" y="3154258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56"/>
          <p:cNvSpPr/>
          <p:nvPr/>
        </p:nvSpPr>
        <p:spPr>
          <a:xfrm rot="216713">
            <a:off x="224016" y="3459833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56"/>
          <p:cNvSpPr/>
          <p:nvPr/>
        </p:nvSpPr>
        <p:spPr>
          <a:xfrm rot="216713">
            <a:off x="528244" y="3478510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56"/>
          <p:cNvSpPr/>
          <p:nvPr/>
        </p:nvSpPr>
        <p:spPr>
          <a:xfrm rot="216713">
            <a:off x="832471" y="3497187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56"/>
          <p:cNvSpPr/>
          <p:nvPr/>
        </p:nvSpPr>
        <p:spPr>
          <a:xfrm rot="216713">
            <a:off x="1136698" y="3515864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56"/>
          <p:cNvSpPr/>
          <p:nvPr/>
        </p:nvSpPr>
        <p:spPr>
          <a:xfrm rot="216713">
            <a:off x="1440925" y="3534542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56"/>
          <p:cNvSpPr/>
          <p:nvPr/>
        </p:nvSpPr>
        <p:spPr>
          <a:xfrm rot="216713">
            <a:off x="196001" y="3916174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56"/>
          <p:cNvSpPr/>
          <p:nvPr/>
        </p:nvSpPr>
        <p:spPr>
          <a:xfrm rot="216713">
            <a:off x="500228" y="3934851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56"/>
          <p:cNvSpPr/>
          <p:nvPr/>
        </p:nvSpPr>
        <p:spPr>
          <a:xfrm rot="216713">
            <a:off x="1108682" y="3972205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56"/>
          <p:cNvSpPr/>
          <p:nvPr/>
        </p:nvSpPr>
        <p:spPr>
          <a:xfrm rot="216713">
            <a:off x="1412909" y="3990883"/>
            <a:ext cx="180959" cy="22632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56"/>
          <p:cNvSpPr/>
          <p:nvPr/>
        </p:nvSpPr>
        <p:spPr>
          <a:xfrm rot="216713">
            <a:off x="767614" y="4100354"/>
            <a:ext cx="180959" cy="420792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56"/>
          <p:cNvSpPr/>
          <p:nvPr/>
        </p:nvSpPr>
        <p:spPr>
          <a:xfrm rot="-112098">
            <a:off x="2465584" y="756084"/>
            <a:ext cx="2116425" cy="2260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56"/>
          <p:cNvSpPr/>
          <p:nvPr/>
        </p:nvSpPr>
        <p:spPr>
          <a:xfrm rot="-112098">
            <a:off x="2480492" y="1213041"/>
            <a:ext cx="2116425" cy="2260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56"/>
          <p:cNvSpPr/>
          <p:nvPr/>
        </p:nvSpPr>
        <p:spPr>
          <a:xfrm rot="-112098">
            <a:off x="2495399" y="1669998"/>
            <a:ext cx="2116425" cy="2260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56"/>
          <p:cNvSpPr/>
          <p:nvPr/>
        </p:nvSpPr>
        <p:spPr>
          <a:xfrm rot="-112098">
            <a:off x="2510307" y="2126955"/>
            <a:ext cx="2116425" cy="2260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5" name="Google Shape;2005;p56"/>
          <p:cNvSpPr/>
          <p:nvPr/>
        </p:nvSpPr>
        <p:spPr>
          <a:xfrm rot="-112098">
            <a:off x="2525214" y="2583912"/>
            <a:ext cx="2116425" cy="2260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6" name="Google Shape;2006;p56"/>
          <p:cNvSpPr/>
          <p:nvPr/>
        </p:nvSpPr>
        <p:spPr>
          <a:xfrm rot="-112098">
            <a:off x="2540122" y="3040869"/>
            <a:ext cx="2116425" cy="2260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56"/>
          <p:cNvSpPr/>
          <p:nvPr/>
        </p:nvSpPr>
        <p:spPr>
          <a:xfrm rot="-112098">
            <a:off x="2552545" y="3421666"/>
            <a:ext cx="2116425" cy="2260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56"/>
          <p:cNvSpPr/>
          <p:nvPr/>
        </p:nvSpPr>
        <p:spPr>
          <a:xfrm rot="-112561">
            <a:off x="3337982" y="3954418"/>
            <a:ext cx="604824" cy="52168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56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56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56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56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56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56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56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p56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56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56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56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56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1" name="Google Shape;2021;p56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56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56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56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56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6" name="Google Shape;2026;p56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7" name="Google Shape;2027;p56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56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56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56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56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56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56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56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56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56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56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56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9" name="Google Shape;2039;p56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0" name="Google Shape;2040;p56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p56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2" name="Google Shape;2042;p56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56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4" name="Google Shape;2044;p56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56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56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56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56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56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56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56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56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56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4" name="Google Shape;2054;p56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p56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56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7" name="Google Shape;2057;p56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8" name="Google Shape;2058;p56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9" name="Google Shape;2059;p56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p56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1" name="Google Shape;2061;p56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56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56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56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56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56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56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57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57"/>
          <p:cNvSpPr/>
          <p:nvPr/>
        </p:nvSpPr>
        <p:spPr>
          <a:xfrm rot="789138">
            <a:off x="126245" y="2590764"/>
            <a:ext cx="1617735" cy="1933552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57"/>
          <p:cNvSpPr/>
          <p:nvPr/>
        </p:nvSpPr>
        <p:spPr>
          <a:xfrm rot="51636">
            <a:off x="2412337" y="606717"/>
            <a:ext cx="2376868" cy="3917837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57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6" name="Google Shape;2076;p57"/>
          <p:cNvSpPr/>
          <p:nvPr/>
        </p:nvSpPr>
        <p:spPr>
          <a:xfrm rot="793778">
            <a:off x="403594" y="2613706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7" name="Google Shape;2077;p57"/>
          <p:cNvSpPr/>
          <p:nvPr/>
        </p:nvSpPr>
        <p:spPr>
          <a:xfrm rot="793778">
            <a:off x="700403" y="2683042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57"/>
          <p:cNvSpPr/>
          <p:nvPr/>
        </p:nvSpPr>
        <p:spPr>
          <a:xfrm rot="793778">
            <a:off x="997212" y="2752378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p57"/>
          <p:cNvSpPr/>
          <p:nvPr/>
        </p:nvSpPr>
        <p:spPr>
          <a:xfrm rot="793778">
            <a:off x="1294021" y="2821714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57"/>
          <p:cNvSpPr/>
          <p:nvPr/>
        </p:nvSpPr>
        <p:spPr>
          <a:xfrm rot="793778">
            <a:off x="1590830" y="2891050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57"/>
          <p:cNvSpPr/>
          <p:nvPr/>
        </p:nvSpPr>
        <p:spPr>
          <a:xfrm rot="793778">
            <a:off x="316924" y="2984717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2" name="Google Shape;2082;p57"/>
          <p:cNvSpPr/>
          <p:nvPr/>
        </p:nvSpPr>
        <p:spPr>
          <a:xfrm rot="793778">
            <a:off x="613733" y="3054053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57"/>
          <p:cNvSpPr/>
          <p:nvPr/>
        </p:nvSpPr>
        <p:spPr>
          <a:xfrm rot="793778">
            <a:off x="910542" y="3123389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57"/>
          <p:cNvSpPr/>
          <p:nvPr/>
        </p:nvSpPr>
        <p:spPr>
          <a:xfrm rot="793778">
            <a:off x="1207351" y="3192725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57"/>
          <p:cNvSpPr/>
          <p:nvPr/>
        </p:nvSpPr>
        <p:spPr>
          <a:xfrm rot="793778">
            <a:off x="1504160" y="3262061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57"/>
          <p:cNvSpPr/>
          <p:nvPr/>
        </p:nvSpPr>
        <p:spPr>
          <a:xfrm rot="793778">
            <a:off x="230254" y="3355728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7" name="Google Shape;2087;p57"/>
          <p:cNvSpPr/>
          <p:nvPr/>
        </p:nvSpPr>
        <p:spPr>
          <a:xfrm rot="793778">
            <a:off x="527063" y="3425064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57"/>
          <p:cNvSpPr/>
          <p:nvPr/>
        </p:nvSpPr>
        <p:spPr>
          <a:xfrm rot="793778">
            <a:off x="823872" y="3494400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57"/>
          <p:cNvSpPr/>
          <p:nvPr/>
        </p:nvSpPr>
        <p:spPr>
          <a:xfrm rot="793778">
            <a:off x="1120681" y="3563736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57"/>
          <p:cNvSpPr/>
          <p:nvPr/>
        </p:nvSpPr>
        <p:spPr>
          <a:xfrm rot="793778">
            <a:off x="1417490" y="3633072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57"/>
          <p:cNvSpPr/>
          <p:nvPr/>
        </p:nvSpPr>
        <p:spPr>
          <a:xfrm rot="793778">
            <a:off x="126250" y="3800941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57"/>
          <p:cNvSpPr/>
          <p:nvPr/>
        </p:nvSpPr>
        <p:spPr>
          <a:xfrm rot="793778">
            <a:off x="423059" y="3870277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57"/>
          <p:cNvSpPr/>
          <p:nvPr/>
        </p:nvSpPr>
        <p:spPr>
          <a:xfrm rot="793778">
            <a:off x="1016677" y="4008950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57"/>
          <p:cNvSpPr/>
          <p:nvPr/>
        </p:nvSpPr>
        <p:spPr>
          <a:xfrm rot="793778">
            <a:off x="1313486" y="4078286"/>
            <a:ext cx="180901" cy="226389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57"/>
          <p:cNvSpPr/>
          <p:nvPr/>
        </p:nvSpPr>
        <p:spPr>
          <a:xfrm rot="793778">
            <a:off x="642654" y="4076820"/>
            <a:ext cx="180901" cy="420826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57"/>
          <p:cNvSpPr/>
          <p:nvPr/>
        </p:nvSpPr>
        <p:spPr>
          <a:xfrm rot="51168">
            <a:off x="2546236" y="754300"/>
            <a:ext cx="2116434" cy="2259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7" name="Google Shape;2097;p57"/>
          <p:cNvSpPr/>
          <p:nvPr/>
        </p:nvSpPr>
        <p:spPr>
          <a:xfrm rot="51168">
            <a:off x="2539417" y="1211449"/>
            <a:ext cx="2116434" cy="2259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57"/>
          <p:cNvSpPr/>
          <p:nvPr/>
        </p:nvSpPr>
        <p:spPr>
          <a:xfrm rot="51168">
            <a:off x="2532599" y="1668598"/>
            <a:ext cx="2116434" cy="2259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p57"/>
          <p:cNvSpPr/>
          <p:nvPr/>
        </p:nvSpPr>
        <p:spPr>
          <a:xfrm rot="51168">
            <a:off x="2525780" y="2125748"/>
            <a:ext cx="2116434" cy="2259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0" name="Google Shape;2100;p57"/>
          <p:cNvSpPr/>
          <p:nvPr/>
        </p:nvSpPr>
        <p:spPr>
          <a:xfrm rot="51168">
            <a:off x="2518961" y="2582897"/>
            <a:ext cx="2116434" cy="2259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57"/>
          <p:cNvSpPr/>
          <p:nvPr/>
        </p:nvSpPr>
        <p:spPr>
          <a:xfrm rot="51168">
            <a:off x="2512142" y="3040046"/>
            <a:ext cx="2116434" cy="2259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57"/>
          <p:cNvSpPr/>
          <p:nvPr/>
        </p:nvSpPr>
        <p:spPr>
          <a:xfrm rot="51168">
            <a:off x="2506459" y="3421004"/>
            <a:ext cx="2116434" cy="225924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57"/>
          <p:cNvSpPr/>
          <p:nvPr/>
        </p:nvSpPr>
        <p:spPr>
          <a:xfrm rot="51153">
            <a:off x="3259503" y="3954461"/>
            <a:ext cx="604867" cy="52175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57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57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57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57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57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57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57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57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57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57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57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57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57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57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57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57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57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57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57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57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57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57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6" name="Google Shape;2126;p57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57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57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57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57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57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57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57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57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57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57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57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57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57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57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57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57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57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57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57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57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57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57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57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57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1" name="Google Shape;2151;p57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2" name="Google Shape;2152;p57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3" name="Google Shape;2153;p57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57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57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57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57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57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9" name="Google Shape;2159;p57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0" name="Google Shape;2160;p57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1" name="Google Shape;2161;p57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2" name="Google Shape;2162;p57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8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58"/>
          <p:cNvSpPr/>
          <p:nvPr/>
        </p:nvSpPr>
        <p:spPr>
          <a:xfrm rot="983696">
            <a:off x="126232" y="2590832"/>
            <a:ext cx="1617676" cy="1933505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58"/>
          <p:cNvSpPr/>
          <p:nvPr/>
        </p:nvSpPr>
        <p:spPr>
          <a:xfrm rot="548124">
            <a:off x="2412366" y="606745"/>
            <a:ext cx="2377051" cy="391782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58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58"/>
          <p:cNvSpPr/>
          <p:nvPr/>
        </p:nvSpPr>
        <p:spPr>
          <a:xfrm rot="988844">
            <a:off x="451232" y="2590145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58"/>
          <p:cNvSpPr/>
          <p:nvPr/>
        </p:nvSpPr>
        <p:spPr>
          <a:xfrm rot="988844">
            <a:off x="743652" y="2676130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58"/>
          <p:cNvSpPr/>
          <p:nvPr/>
        </p:nvSpPr>
        <p:spPr>
          <a:xfrm rot="988844">
            <a:off x="1036072" y="2762116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58"/>
          <p:cNvSpPr/>
          <p:nvPr/>
        </p:nvSpPr>
        <p:spPr>
          <a:xfrm rot="988844">
            <a:off x="1328492" y="2848101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58"/>
          <p:cNvSpPr/>
          <p:nvPr/>
        </p:nvSpPr>
        <p:spPr>
          <a:xfrm rot="988844">
            <a:off x="1620912" y="2934087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p58"/>
          <p:cNvSpPr/>
          <p:nvPr/>
        </p:nvSpPr>
        <p:spPr>
          <a:xfrm rot="988844">
            <a:off x="343750" y="2955670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7" name="Google Shape;2177;p58"/>
          <p:cNvSpPr/>
          <p:nvPr/>
        </p:nvSpPr>
        <p:spPr>
          <a:xfrm rot="988844">
            <a:off x="636170" y="3041655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58"/>
          <p:cNvSpPr/>
          <p:nvPr/>
        </p:nvSpPr>
        <p:spPr>
          <a:xfrm rot="988844">
            <a:off x="928590" y="3127641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58"/>
          <p:cNvSpPr/>
          <p:nvPr/>
        </p:nvSpPr>
        <p:spPr>
          <a:xfrm rot="988844">
            <a:off x="1221010" y="3213626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58"/>
          <p:cNvSpPr/>
          <p:nvPr/>
        </p:nvSpPr>
        <p:spPr>
          <a:xfrm rot="988844">
            <a:off x="1513430" y="3299612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58"/>
          <p:cNvSpPr/>
          <p:nvPr/>
        </p:nvSpPr>
        <p:spPr>
          <a:xfrm rot="988844">
            <a:off x="236268" y="3321195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58"/>
          <p:cNvSpPr/>
          <p:nvPr/>
        </p:nvSpPr>
        <p:spPr>
          <a:xfrm rot="988844">
            <a:off x="528688" y="3407180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58"/>
          <p:cNvSpPr/>
          <p:nvPr/>
        </p:nvSpPr>
        <p:spPr>
          <a:xfrm rot="988844">
            <a:off x="821108" y="3493166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58"/>
          <p:cNvSpPr/>
          <p:nvPr/>
        </p:nvSpPr>
        <p:spPr>
          <a:xfrm rot="988844">
            <a:off x="1113528" y="3579151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58"/>
          <p:cNvSpPr/>
          <p:nvPr/>
        </p:nvSpPr>
        <p:spPr>
          <a:xfrm rot="988844">
            <a:off x="1405949" y="3665137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58"/>
          <p:cNvSpPr/>
          <p:nvPr/>
        </p:nvSpPr>
        <p:spPr>
          <a:xfrm rot="988844">
            <a:off x="107290" y="3759825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58"/>
          <p:cNvSpPr/>
          <p:nvPr/>
        </p:nvSpPr>
        <p:spPr>
          <a:xfrm rot="988844">
            <a:off x="399710" y="3845811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58"/>
          <p:cNvSpPr/>
          <p:nvPr/>
        </p:nvSpPr>
        <p:spPr>
          <a:xfrm rot="988844">
            <a:off x="984550" y="4017782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58"/>
          <p:cNvSpPr/>
          <p:nvPr/>
        </p:nvSpPr>
        <p:spPr>
          <a:xfrm rot="988844">
            <a:off x="1276970" y="4103767"/>
            <a:ext cx="180829" cy="22632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58"/>
          <p:cNvSpPr/>
          <p:nvPr/>
        </p:nvSpPr>
        <p:spPr>
          <a:xfrm rot="988844">
            <a:off x="601712" y="4064245"/>
            <a:ext cx="180829" cy="420913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58"/>
          <p:cNvSpPr/>
          <p:nvPr/>
        </p:nvSpPr>
        <p:spPr>
          <a:xfrm rot="547553">
            <a:off x="2790660" y="772506"/>
            <a:ext cx="2116591" cy="22603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58"/>
          <p:cNvSpPr/>
          <p:nvPr/>
        </p:nvSpPr>
        <p:spPr>
          <a:xfrm rot="547553">
            <a:off x="2718122" y="1223915"/>
            <a:ext cx="2116591" cy="22603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58"/>
          <p:cNvSpPr/>
          <p:nvPr/>
        </p:nvSpPr>
        <p:spPr>
          <a:xfrm rot="547553">
            <a:off x="2645584" y="1675324"/>
            <a:ext cx="2116591" cy="22603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58"/>
          <p:cNvSpPr/>
          <p:nvPr/>
        </p:nvSpPr>
        <p:spPr>
          <a:xfrm rot="547553">
            <a:off x="2573047" y="2126733"/>
            <a:ext cx="2116591" cy="22603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58"/>
          <p:cNvSpPr/>
          <p:nvPr/>
        </p:nvSpPr>
        <p:spPr>
          <a:xfrm rot="547553">
            <a:off x="2500509" y="2578142"/>
            <a:ext cx="2116591" cy="22603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6" name="Google Shape;2196;p58"/>
          <p:cNvSpPr/>
          <p:nvPr/>
        </p:nvSpPr>
        <p:spPr>
          <a:xfrm rot="547553">
            <a:off x="2427971" y="3029551"/>
            <a:ext cx="2116591" cy="22603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7" name="Google Shape;2197;p58"/>
          <p:cNvSpPr/>
          <p:nvPr/>
        </p:nvSpPr>
        <p:spPr>
          <a:xfrm rot="547553">
            <a:off x="2367523" y="3405725"/>
            <a:ext cx="2116591" cy="22603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58"/>
          <p:cNvSpPr/>
          <p:nvPr/>
        </p:nvSpPr>
        <p:spPr>
          <a:xfrm rot="547841">
            <a:off x="3022490" y="3931726"/>
            <a:ext cx="604966" cy="521712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58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58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58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58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58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58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58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58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58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58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58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58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1" name="Google Shape;2211;p58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p58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3" name="Google Shape;2213;p58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58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58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58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58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58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58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0" name="Google Shape;2220;p58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p58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2" name="Google Shape;2222;p58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3" name="Google Shape;2223;p58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58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58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58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58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58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58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58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58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2" name="Google Shape;2232;p58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58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p58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58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58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7" name="Google Shape;2237;p58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8" name="Google Shape;2238;p58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9" name="Google Shape;2239;p58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0" name="Google Shape;2240;p58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1" name="Google Shape;2241;p58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2" name="Google Shape;2242;p58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3" name="Google Shape;2243;p58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5" name="Google Shape;2245;p58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7" name="Google Shape;2247;p58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8" name="Google Shape;2248;p58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9" name="Google Shape;2249;p58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0" name="Google Shape;2250;p58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1" name="Google Shape;2251;p58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58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58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4" name="Google Shape;2254;p58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5" name="Google Shape;2255;p58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6" name="Google Shape;2256;p58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7" name="Google Shape;2257;p58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59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3" name="Google Shape;2263;p59"/>
          <p:cNvSpPr/>
          <p:nvPr/>
        </p:nvSpPr>
        <p:spPr>
          <a:xfrm rot="1298732">
            <a:off x="126179" y="2590758"/>
            <a:ext cx="1617672" cy="193342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59"/>
          <p:cNvSpPr/>
          <p:nvPr/>
        </p:nvSpPr>
        <p:spPr>
          <a:xfrm rot="698081">
            <a:off x="2412327" y="606791"/>
            <a:ext cx="2377142" cy="391769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5" name="Google Shape;2265;p59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6" name="Google Shape;2266;p59"/>
          <p:cNvSpPr/>
          <p:nvPr/>
        </p:nvSpPr>
        <p:spPr>
          <a:xfrm rot="1302789">
            <a:off x="531184" y="2557704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7" name="Google Shape;2267;p59"/>
          <p:cNvSpPr/>
          <p:nvPr/>
        </p:nvSpPr>
        <p:spPr>
          <a:xfrm rot="1302789">
            <a:off x="814502" y="2670105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8" name="Google Shape;2268;p59"/>
          <p:cNvSpPr/>
          <p:nvPr/>
        </p:nvSpPr>
        <p:spPr>
          <a:xfrm rot="1302789">
            <a:off x="1097820" y="2782506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9" name="Google Shape;2269;p59"/>
          <p:cNvSpPr/>
          <p:nvPr/>
        </p:nvSpPr>
        <p:spPr>
          <a:xfrm rot="1302789">
            <a:off x="1381138" y="2894907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0" name="Google Shape;2270;p59"/>
          <p:cNvSpPr/>
          <p:nvPr/>
        </p:nvSpPr>
        <p:spPr>
          <a:xfrm rot="1302789">
            <a:off x="1664456" y="3007308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1" name="Google Shape;2271;p59"/>
          <p:cNvSpPr/>
          <p:nvPr/>
        </p:nvSpPr>
        <p:spPr>
          <a:xfrm rot="1302789">
            <a:off x="390683" y="2911851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2" name="Google Shape;2272;p59"/>
          <p:cNvSpPr/>
          <p:nvPr/>
        </p:nvSpPr>
        <p:spPr>
          <a:xfrm rot="1302789">
            <a:off x="674001" y="3024252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3" name="Google Shape;2273;p59"/>
          <p:cNvSpPr/>
          <p:nvPr/>
        </p:nvSpPr>
        <p:spPr>
          <a:xfrm rot="1302789">
            <a:off x="957319" y="3136653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4" name="Google Shape;2274;p59"/>
          <p:cNvSpPr/>
          <p:nvPr/>
        </p:nvSpPr>
        <p:spPr>
          <a:xfrm rot="1302789">
            <a:off x="1240637" y="3249054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5" name="Google Shape;2275;p59"/>
          <p:cNvSpPr/>
          <p:nvPr/>
        </p:nvSpPr>
        <p:spPr>
          <a:xfrm rot="1302789">
            <a:off x="1523954" y="3361455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6" name="Google Shape;2276;p59"/>
          <p:cNvSpPr/>
          <p:nvPr/>
        </p:nvSpPr>
        <p:spPr>
          <a:xfrm rot="1302789">
            <a:off x="250181" y="3265999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7" name="Google Shape;2277;p59"/>
          <p:cNvSpPr/>
          <p:nvPr/>
        </p:nvSpPr>
        <p:spPr>
          <a:xfrm rot="1302789">
            <a:off x="533499" y="3378400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8" name="Google Shape;2278;p59"/>
          <p:cNvSpPr/>
          <p:nvPr/>
        </p:nvSpPr>
        <p:spPr>
          <a:xfrm rot="1302789">
            <a:off x="816817" y="3490801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9" name="Google Shape;2279;p59"/>
          <p:cNvSpPr/>
          <p:nvPr/>
        </p:nvSpPr>
        <p:spPr>
          <a:xfrm rot="1302789">
            <a:off x="1100135" y="3603202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0" name="Google Shape;2280;p59"/>
          <p:cNvSpPr/>
          <p:nvPr/>
        </p:nvSpPr>
        <p:spPr>
          <a:xfrm rot="1302789">
            <a:off x="1383453" y="3715603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1" name="Google Shape;2281;p59"/>
          <p:cNvSpPr/>
          <p:nvPr/>
        </p:nvSpPr>
        <p:spPr>
          <a:xfrm rot="1302789">
            <a:off x="81580" y="3690976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2" name="Google Shape;2282;p59"/>
          <p:cNvSpPr/>
          <p:nvPr/>
        </p:nvSpPr>
        <p:spPr>
          <a:xfrm rot="1302789">
            <a:off x="364898" y="3803377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59"/>
          <p:cNvSpPr/>
          <p:nvPr/>
        </p:nvSpPr>
        <p:spPr>
          <a:xfrm rot="1302789">
            <a:off x="931534" y="4028179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59"/>
          <p:cNvSpPr/>
          <p:nvPr/>
        </p:nvSpPr>
        <p:spPr>
          <a:xfrm rot="1302789">
            <a:off x="1214852" y="4140580"/>
            <a:ext cx="180830" cy="22640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59"/>
          <p:cNvSpPr/>
          <p:nvPr/>
        </p:nvSpPr>
        <p:spPr>
          <a:xfrm rot="1302789">
            <a:off x="537017" y="4038931"/>
            <a:ext cx="180830" cy="420935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59"/>
          <p:cNvSpPr/>
          <p:nvPr/>
        </p:nvSpPr>
        <p:spPr>
          <a:xfrm rot="697134">
            <a:off x="2863686" y="784852"/>
            <a:ext cx="2116673" cy="2259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59"/>
          <p:cNvSpPr/>
          <p:nvPr/>
        </p:nvSpPr>
        <p:spPr>
          <a:xfrm rot="697134">
            <a:off x="2771549" y="1232672"/>
            <a:ext cx="2116673" cy="2259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8" name="Google Shape;2288;p59"/>
          <p:cNvSpPr/>
          <p:nvPr/>
        </p:nvSpPr>
        <p:spPr>
          <a:xfrm rot="697134">
            <a:off x="2679413" y="1680492"/>
            <a:ext cx="2116673" cy="2259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9" name="Google Shape;2289;p59"/>
          <p:cNvSpPr/>
          <p:nvPr/>
        </p:nvSpPr>
        <p:spPr>
          <a:xfrm rot="697134">
            <a:off x="2587277" y="2128312"/>
            <a:ext cx="2116673" cy="2259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59"/>
          <p:cNvSpPr/>
          <p:nvPr/>
        </p:nvSpPr>
        <p:spPr>
          <a:xfrm rot="697134">
            <a:off x="2495140" y="2576132"/>
            <a:ext cx="2116673" cy="2259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p59"/>
          <p:cNvSpPr/>
          <p:nvPr/>
        </p:nvSpPr>
        <p:spPr>
          <a:xfrm rot="697134">
            <a:off x="2403004" y="3023952"/>
            <a:ext cx="2116673" cy="2259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2" name="Google Shape;2292;p59"/>
          <p:cNvSpPr/>
          <p:nvPr/>
        </p:nvSpPr>
        <p:spPr>
          <a:xfrm rot="697134">
            <a:off x="2326224" y="3397135"/>
            <a:ext cx="2116673" cy="2259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3" name="Google Shape;2293;p59"/>
          <p:cNvSpPr/>
          <p:nvPr/>
        </p:nvSpPr>
        <p:spPr>
          <a:xfrm rot="696987">
            <a:off x="2951814" y="3918078"/>
            <a:ext cx="604890" cy="521639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4" name="Google Shape;2294;p59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5" name="Google Shape;2295;p59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6" name="Google Shape;2296;p59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7" name="Google Shape;2297;p59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8" name="Google Shape;2298;p59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59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0" name="Google Shape;2300;p59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59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2" name="Google Shape;2302;p59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3" name="Google Shape;2303;p59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59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59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59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p59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59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59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0" name="Google Shape;2310;p59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1" name="Google Shape;2311;p59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2" name="Google Shape;2312;p59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59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4" name="Google Shape;2314;p59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5" name="Google Shape;2315;p59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59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7" name="Google Shape;2317;p59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59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59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p59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1" name="Google Shape;2321;p59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2" name="Google Shape;2322;p59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p59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4" name="Google Shape;2324;p59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5" name="Google Shape;2325;p59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6" name="Google Shape;2326;p59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7" name="Google Shape;2327;p59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8" name="Google Shape;2328;p59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9" name="Google Shape;2329;p59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0" name="Google Shape;2330;p59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1" name="Google Shape;2331;p59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2" name="Google Shape;2332;p59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p59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59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59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p59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p59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59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9" name="Google Shape;2339;p59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p59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1" name="Google Shape;2341;p59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2" name="Google Shape;2342;p59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3" name="Google Shape;2343;p59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4" name="Google Shape;2344;p59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p59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6" name="Google Shape;2346;p59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p59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59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9" name="Google Shape;2349;p59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0" name="Google Shape;2350;p59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1" name="Google Shape;2351;p59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p59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56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60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8" name="Google Shape;2358;p60"/>
          <p:cNvSpPr/>
          <p:nvPr/>
        </p:nvSpPr>
        <p:spPr>
          <a:xfrm rot="1592763">
            <a:off x="126146" y="2590783"/>
            <a:ext cx="1617751" cy="1933439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9" name="Google Shape;2359;p60"/>
          <p:cNvSpPr/>
          <p:nvPr/>
        </p:nvSpPr>
        <p:spPr>
          <a:xfrm rot="865955">
            <a:off x="2412403" y="606796"/>
            <a:ext cx="2377221" cy="3917598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0" name="Google Shape;2360;p60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1" name="Google Shape;2361;p60"/>
          <p:cNvSpPr/>
          <p:nvPr/>
        </p:nvSpPr>
        <p:spPr>
          <a:xfrm rot="1596453">
            <a:off x="608037" y="2534175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2" name="Google Shape;2362;p60"/>
          <p:cNvSpPr/>
          <p:nvPr/>
        </p:nvSpPr>
        <p:spPr>
          <a:xfrm rot="1596453">
            <a:off x="880720" y="2670361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p60"/>
          <p:cNvSpPr/>
          <p:nvPr/>
        </p:nvSpPr>
        <p:spPr>
          <a:xfrm rot="1596453">
            <a:off x="1153404" y="2806547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4" name="Google Shape;2364;p60"/>
          <p:cNvSpPr/>
          <p:nvPr/>
        </p:nvSpPr>
        <p:spPr>
          <a:xfrm rot="1596453">
            <a:off x="1426087" y="2942733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p60"/>
          <p:cNvSpPr/>
          <p:nvPr/>
        </p:nvSpPr>
        <p:spPr>
          <a:xfrm rot="1596453">
            <a:off x="1698771" y="3078919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60"/>
          <p:cNvSpPr/>
          <p:nvPr/>
        </p:nvSpPr>
        <p:spPr>
          <a:xfrm rot="1596453">
            <a:off x="437804" y="2875029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60"/>
          <p:cNvSpPr/>
          <p:nvPr/>
        </p:nvSpPr>
        <p:spPr>
          <a:xfrm rot="1596453">
            <a:off x="710487" y="3011215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8" name="Google Shape;2368;p60"/>
          <p:cNvSpPr/>
          <p:nvPr/>
        </p:nvSpPr>
        <p:spPr>
          <a:xfrm rot="1596453">
            <a:off x="983171" y="3147401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60"/>
          <p:cNvSpPr/>
          <p:nvPr/>
        </p:nvSpPr>
        <p:spPr>
          <a:xfrm rot="1596453">
            <a:off x="1255855" y="3283588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60"/>
          <p:cNvSpPr/>
          <p:nvPr/>
        </p:nvSpPr>
        <p:spPr>
          <a:xfrm rot="1596453">
            <a:off x="1528538" y="3419774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60"/>
          <p:cNvSpPr/>
          <p:nvPr/>
        </p:nvSpPr>
        <p:spPr>
          <a:xfrm rot="1596453">
            <a:off x="267571" y="3215884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60"/>
          <p:cNvSpPr/>
          <p:nvPr/>
        </p:nvSpPr>
        <p:spPr>
          <a:xfrm rot="1596453">
            <a:off x="540255" y="3352070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60"/>
          <p:cNvSpPr/>
          <p:nvPr/>
        </p:nvSpPr>
        <p:spPr>
          <a:xfrm rot="1596453">
            <a:off x="812938" y="3488256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4" name="Google Shape;2374;p60"/>
          <p:cNvSpPr/>
          <p:nvPr/>
        </p:nvSpPr>
        <p:spPr>
          <a:xfrm rot="1596453">
            <a:off x="1085622" y="3624442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5" name="Google Shape;2375;p60"/>
          <p:cNvSpPr/>
          <p:nvPr/>
        </p:nvSpPr>
        <p:spPr>
          <a:xfrm rot="1596453">
            <a:off x="1358306" y="3760628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60"/>
          <p:cNvSpPr/>
          <p:nvPr/>
        </p:nvSpPr>
        <p:spPr>
          <a:xfrm rot="1596453">
            <a:off x="63292" y="3624909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p60"/>
          <p:cNvSpPr/>
          <p:nvPr/>
        </p:nvSpPr>
        <p:spPr>
          <a:xfrm rot="1596453">
            <a:off x="335975" y="3761095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60"/>
          <p:cNvSpPr/>
          <p:nvPr/>
        </p:nvSpPr>
        <p:spPr>
          <a:xfrm rot="1596453">
            <a:off x="881343" y="4033468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60"/>
          <p:cNvSpPr/>
          <p:nvPr/>
        </p:nvSpPr>
        <p:spPr>
          <a:xfrm rot="1596453">
            <a:off x="1154026" y="4169654"/>
            <a:ext cx="180853" cy="22647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0" name="Google Shape;2380;p60"/>
          <p:cNvSpPr/>
          <p:nvPr/>
        </p:nvSpPr>
        <p:spPr>
          <a:xfrm rot="1596453">
            <a:off x="479122" y="4010165"/>
            <a:ext cx="180853" cy="420873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1" name="Google Shape;2381;p60"/>
          <p:cNvSpPr/>
          <p:nvPr/>
        </p:nvSpPr>
        <p:spPr>
          <a:xfrm rot="865219">
            <a:off x="2944714" y="802551"/>
            <a:ext cx="2116583" cy="22607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2" name="Google Shape;2382;p60"/>
          <p:cNvSpPr/>
          <p:nvPr/>
        </p:nvSpPr>
        <p:spPr>
          <a:xfrm rot="865219">
            <a:off x="2830819" y="1245337"/>
            <a:ext cx="2116583" cy="22607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p60"/>
          <p:cNvSpPr/>
          <p:nvPr/>
        </p:nvSpPr>
        <p:spPr>
          <a:xfrm rot="865219">
            <a:off x="2716925" y="1688124"/>
            <a:ext cx="2116583" cy="22607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4" name="Google Shape;2384;p60"/>
          <p:cNvSpPr/>
          <p:nvPr/>
        </p:nvSpPr>
        <p:spPr>
          <a:xfrm rot="865219">
            <a:off x="2603030" y="2130910"/>
            <a:ext cx="2116583" cy="22607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5" name="Google Shape;2385;p60"/>
          <p:cNvSpPr/>
          <p:nvPr/>
        </p:nvSpPr>
        <p:spPr>
          <a:xfrm rot="865219">
            <a:off x="2489136" y="2573697"/>
            <a:ext cx="2116583" cy="22607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6" name="Google Shape;2386;p60"/>
          <p:cNvSpPr/>
          <p:nvPr/>
        </p:nvSpPr>
        <p:spPr>
          <a:xfrm rot="865219">
            <a:off x="2375241" y="3016483"/>
            <a:ext cx="2116583" cy="22607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7" name="Google Shape;2387;p60"/>
          <p:cNvSpPr/>
          <p:nvPr/>
        </p:nvSpPr>
        <p:spPr>
          <a:xfrm rot="865219">
            <a:off x="2280329" y="3385472"/>
            <a:ext cx="2116583" cy="226071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8" name="Google Shape;2388;p60"/>
          <p:cNvSpPr/>
          <p:nvPr/>
        </p:nvSpPr>
        <p:spPr>
          <a:xfrm rot="864916">
            <a:off x="2873409" y="3899224"/>
            <a:ext cx="604946" cy="52170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60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0" name="Google Shape;2390;p60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1" name="Google Shape;2391;p60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2" name="Google Shape;2392;p60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60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4" name="Google Shape;2394;p60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5" name="Google Shape;2395;p60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60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60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8" name="Google Shape;2398;p60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60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60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60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p60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60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p60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60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p60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p60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8" name="Google Shape;2408;p60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9" name="Google Shape;2409;p60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60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60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2" name="Google Shape;2412;p60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3" name="Google Shape;2413;p60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4" name="Google Shape;2414;p60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5" name="Google Shape;2415;p60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p60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60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60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60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0" name="Google Shape;2420;p60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1" name="Google Shape;2421;p60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2" name="Google Shape;2422;p60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60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60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60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6" name="Google Shape;2426;p60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7" name="Google Shape;2427;p60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8" name="Google Shape;2428;p60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9" name="Google Shape;2429;p60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60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1" name="Google Shape;2431;p60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60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60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60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5" name="Google Shape;2435;p60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6" name="Google Shape;2436;p60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60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p60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60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0" name="Google Shape;2440;p60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1" name="Google Shape;2441;p60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2" name="Google Shape;2442;p60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3" name="Google Shape;2443;p60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4" name="Google Shape;2444;p60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60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6" name="Google Shape;2446;p60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60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5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61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3" name="Google Shape;2453;p61"/>
          <p:cNvSpPr/>
          <p:nvPr/>
        </p:nvSpPr>
        <p:spPr>
          <a:xfrm rot="2591789">
            <a:off x="126062" y="2590765"/>
            <a:ext cx="1617672" cy="1933475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p61"/>
          <p:cNvSpPr/>
          <p:nvPr/>
        </p:nvSpPr>
        <p:spPr>
          <a:xfrm rot="1485811">
            <a:off x="2412498" y="606785"/>
            <a:ext cx="2377087" cy="391767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5" name="Google Shape;2455;p61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6" name="Google Shape;2456;p61"/>
          <p:cNvSpPr/>
          <p:nvPr/>
        </p:nvSpPr>
        <p:spPr>
          <a:xfrm rot="2595125">
            <a:off x="878589" y="2504516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61"/>
          <p:cNvSpPr/>
          <p:nvPr/>
        </p:nvSpPr>
        <p:spPr>
          <a:xfrm rot="2595125">
            <a:off x="1100835" y="2713106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p61"/>
          <p:cNvSpPr/>
          <p:nvPr/>
        </p:nvSpPr>
        <p:spPr>
          <a:xfrm rot="2595125">
            <a:off x="1323081" y="2921695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9" name="Google Shape;2459;p61"/>
          <p:cNvSpPr/>
          <p:nvPr/>
        </p:nvSpPr>
        <p:spPr>
          <a:xfrm rot="2595125">
            <a:off x="1545327" y="3130285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0" name="Google Shape;2460;p61"/>
          <p:cNvSpPr/>
          <p:nvPr/>
        </p:nvSpPr>
        <p:spPr>
          <a:xfrm rot="2595125">
            <a:off x="1767573" y="3338875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1" name="Google Shape;2461;p61"/>
          <p:cNvSpPr/>
          <p:nvPr/>
        </p:nvSpPr>
        <p:spPr>
          <a:xfrm rot="2595125">
            <a:off x="617851" y="2782324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2" name="Google Shape;2462;p61"/>
          <p:cNvSpPr/>
          <p:nvPr/>
        </p:nvSpPr>
        <p:spPr>
          <a:xfrm rot="2595125">
            <a:off x="840098" y="2990913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3" name="Google Shape;2463;p61"/>
          <p:cNvSpPr/>
          <p:nvPr/>
        </p:nvSpPr>
        <p:spPr>
          <a:xfrm rot="2595125">
            <a:off x="1062344" y="3199503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4" name="Google Shape;2464;p61"/>
          <p:cNvSpPr/>
          <p:nvPr/>
        </p:nvSpPr>
        <p:spPr>
          <a:xfrm rot="2595125">
            <a:off x="1284590" y="3408093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5" name="Google Shape;2465;p61"/>
          <p:cNvSpPr/>
          <p:nvPr/>
        </p:nvSpPr>
        <p:spPr>
          <a:xfrm rot="2595125">
            <a:off x="1506836" y="3616682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6" name="Google Shape;2466;p61"/>
          <p:cNvSpPr/>
          <p:nvPr/>
        </p:nvSpPr>
        <p:spPr>
          <a:xfrm rot="2595125">
            <a:off x="357114" y="3060131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7" name="Google Shape;2467;p61"/>
          <p:cNvSpPr/>
          <p:nvPr/>
        </p:nvSpPr>
        <p:spPr>
          <a:xfrm rot="2595125">
            <a:off x="579361" y="3268721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8" name="Google Shape;2468;p61"/>
          <p:cNvSpPr/>
          <p:nvPr/>
        </p:nvSpPr>
        <p:spPr>
          <a:xfrm rot="2595125">
            <a:off x="801607" y="3477311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9" name="Google Shape;2469;p61"/>
          <p:cNvSpPr/>
          <p:nvPr/>
        </p:nvSpPr>
        <p:spPr>
          <a:xfrm rot="2595125">
            <a:off x="1023853" y="3685900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0" name="Google Shape;2470;p61"/>
          <p:cNvSpPr/>
          <p:nvPr/>
        </p:nvSpPr>
        <p:spPr>
          <a:xfrm rot="2595125">
            <a:off x="1246099" y="3894490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1" name="Google Shape;2471;p61"/>
          <p:cNvSpPr/>
          <p:nvPr/>
        </p:nvSpPr>
        <p:spPr>
          <a:xfrm rot="2595125">
            <a:off x="44230" y="3393501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2" name="Google Shape;2472;p61"/>
          <p:cNvSpPr/>
          <p:nvPr/>
        </p:nvSpPr>
        <p:spPr>
          <a:xfrm rot="2595125">
            <a:off x="266476" y="3602090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3" name="Google Shape;2473;p61"/>
          <p:cNvSpPr/>
          <p:nvPr/>
        </p:nvSpPr>
        <p:spPr>
          <a:xfrm rot="2595125">
            <a:off x="710969" y="4019270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4" name="Google Shape;2474;p61"/>
          <p:cNvSpPr/>
          <p:nvPr/>
        </p:nvSpPr>
        <p:spPr>
          <a:xfrm rot="2595125">
            <a:off x="933215" y="4227860"/>
            <a:ext cx="180821" cy="226686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5" name="Google Shape;2475;p61"/>
          <p:cNvSpPr/>
          <p:nvPr/>
        </p:nvSpPr>
        <p:spPr>
          <a:xfrm rot="2595125">
            <a:off x="304534" y="3877707"/>
            <a:ext cx="180821" cy="420870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6" name="Google Shape;2476;p61"/>
          <p:cNvSpPr/>
          <p:nvPr/>
        </p:nvSpPr>
        <p:spPr>
          <a:xfrm rot="1485147">
            <a:off x="3234114" y="901397"/>
            <a:ext cx="2116558" cy="2261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7" name="Google Shape;2477;p61"/>
          <p:cNvSpPr/>
          <p:nvPr/>
        </p:nvSpPr>
        <p:spPr>
          <a:xfrm rot="1485147">
            <a:off x="3042652" y="1316577"/>
            <a:ext cx="2116558" cy="2261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8" name="Google Shape;2478;p61"/>
          <p:cNvSpPr/>
          <p:nvPr/>
        </p:nvSpPr>
        <p:spPr>
          <a:xfrm rot="1485147">
            <a:off x="2851190" y="1731756"/>
            <a:ext cx="2116558" cy="2261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9" name="Google Shape;2479;p61"/>
          <p:cNvSpPr/>
          <p:nvPr/>
        </p:nvSpPr>
        <p:spPr>
          <a:xfrm rot="1485147">
            <a:off x="2659728" y="2146936"/>
            <a:ext cx="2116558" cy="2261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0" name="Google Shape;2480;p61"/>
          <p:cNvSpPr/>
          <p:nvPr/>
        </p:nvSpPr>
        <p:spPr>
          <a:xfrm rot="1485147">
            <a:off x="2468266" y="2562116"/>
            <a:ext cx="2116558" cy="2261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1" name="Google Shape;2481;p61"/>
          <p:cNvSpPr/>
          <p:nvPr/>
        </p:nvSpPr>
        <p:spPr>
          <a:xfrm rot="1485147">
            <a:off x="2276804" y="2977296"/>
            <a:ext cx="2116558" cy="2261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2" name="Google Shape;2482;p61"/>
          <p:cNvSpPr/>
          <p:nvPr/>
        </p:nvSpPr>
        <p:spPr>
          <a:xfrm rot="1485147">
            <a:off x="2117253" y="3323279"/>
            <a:ext cx="2116558" cy="226187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3" name="Google Shape;2483;p61"/>
          <p:cNvSpPr/>
          <p:nvPr/>
        </p:nvSpPr>
        <p:spPr>
          <a:xfrm rot="1484841">
            <a:off x="2594337" y="3797101"/>
            <a:ext cx="604848" cy="521748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4" name="Google Shape;2484;p61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5" name="Google Shape;2485;p61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6" name="Google Shape;2486;p61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7" name="Google Shape;2487;p61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8" name="Google Shape;2488;p61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9" name="Google Shape;2489;p61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0" name="Google Shape;2490;p61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p61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2" name="Google Shape;2492;p61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3" name="Google Shape;2493;p61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4" name="Google Shape;2494;p61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5" name="Google Shape;2495;p61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6" name="Google Shape;2496;p61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7" name="Google Shape;2497;p61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8" name="Google Shape;2498;p61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61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61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1" name="Google Shape;2501;p61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p61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3" name="Google Shape;2503;p61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4" name="Google Shape;2504;p61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5" name="Google Shape;2505;p61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6" name="Google Shape;2506;p61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61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8" name="Google Shape;2508;p61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9" name="Google Shape;2509;p61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0" name="Google Shape;2510;p61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1" name="Google Shape;2511;p61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2" name="Google Shape;2512;p61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3" name="Google Shape;2513;p61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4" name="Google Shape;2514;p61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5" name="Google Shape;2515;p61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6" name="Google Shape;2516;p61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7" name="Google Shape;2517;p61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61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9" name="Google Shape;2519;p61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0" name="Google Shape;2520;p61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1" name="Google Shape;2521;p61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2" name="Google Shape;2522;p61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61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p61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5" name="Google Shape;2525;p61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6" name="Google Shape;2526;p61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7" name="Google Shape;2527;p61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8" name="Google Shape;2528;p61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9" name="Google Shape;2529;p61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0" name="Google Shape;2530;p61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1" name="Google Shape;2531;p61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2" name="Google Shape;2532;p61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3" name="Google Shape;2533;p61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4" name="Google Shape;2534;p61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5" name="Google Shape;2535;p61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6" name="Google Shape;2536;p61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7" name="Google Shape;2537;p61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8" name="Google Shape;2538;p61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9" name="Google Shape;2539;p61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0" name="Google Shape;2540;p61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1" name="Google Shape;2541;p61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2" name="Google Shape;2542;p61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4067175" y="9205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17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7"/>
          <p:cNvCxnSpPr/>
          <p:nvPr/>
        </p:nvCxnSpPr>
        <p:spPr>
          <a:xfrm flipH="1">
            <a:off x="5635400" y="9981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62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8" name="Google Shape;2548;p62"/>
          <p:cNvSpPr/>
          <p:nvPr/>
        </p:nvSpPr>
        <p:spPr>
          <a:xfrm rot="5837227">
            <a:off x="126242" y="2590991"/>
            <a:ext cx="1617767" cy="1933238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9" name="Google Shape;2549;p62"/>
          <p:cNvSpPr/>
          <p:nvPr/>
        </p:nvSpPr>
        <p:spPr>
          <a:xfrm rot="5488084">
            <a:off x="2869649" y="1368623"/>
            <a:ext cx="2377080" cy="391776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0" name="Google Shape;2550;p62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1" name="Google Shape;2551;p62"/>
          <p:cNvSpPr/>
          <p:nvPr/>
        </p:nvSpPr>
        <p:spPr>
          <a:xfrm rot="5840960">
            <a:off x="1625739" y="2920578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2" name="Google Shape;2552;p62"/>
          <p:cNvSpPr/>
          <p:nvPr/>
        </p:nvSpPr>
        <p:spPr>
          <a:xfrm rot="5840960">
            <a:off x="1587110" y="3222920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62"/>
          <p:cNvSpPr/>
          <p:nvPr/>
        </p:nvSpPr>
        <p:spPr>
          <a:xfrm rot="5840960">
            <a:off x="1548481" y="352526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4" name="Google Shape;2554;p62"/>
          <p:cNvSpPr/>
          <p:nvPr/>
        </p:nvSpPr>
        <p:spPr>
          <a:xfrm rot="5840960">
            <a:off x="1509852" y="3827605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5" name="Google Shape;2555;p62"/>
          <p:cNvSpPr/>
          <p:nvPr/>
        </p:nvSpPr>
        <p:spPr>
          <a:xfrm rot="2201922">
            <a:off x="1749518" y="3233965"/>
            <a:ext cx="180721" cy="22650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p62"/>
          <p:cNvSpPr/>
          <p:nvPr/>
        </p:nvSpPr>
        <p:spPr>
          <a:xfrm rot="5840960">
            <a:off x="1247811" y="287229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7" name="Google Shape;2557;p62"/>
          <p:cNvSpPr/>
          <p:nvPr/>
        </p:nvSpPr>
        <p:spPr>
          <a:xfrm rot="5840960">
            <a:off x="1209182" y="3174634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8" name="Google Shape;2558;p62"/>
          <p:cNvSpPr/>
          <p:nvPr/>
        </p:nvSpPr>
        <p:spPr>
          <a:xfrm rot="5840960">
            <a:off x="1170553" y="3476976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9" name="Google Shape;2559;p62"/>
          <p:cNvSpPr/>
          <p:nvPr/>
        </p:nvSpPr>
        <p:spPr>
          <a:xfrm rot="5840960">
            <a:off x="1131924" y="3779318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0" name="Google Shape;2560;p62"/>
          <p:cNvSpPr/>
          <p:nvPr/>
        </p:nvSpPr>
        <p:spPr>
          <a:xfrm rot="5840960">
            <a:off x="1093295" y="4081661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1" name="Google Shape;2561;p62"/>
          <p:cNvSpPr/>
          <p:nvPr/>
        </p:nvSpPr>
        <p:spPr>
          <a:xfrm rot="5840960">
            <a:off x="869884" y="2824005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2" name="Google Shape;2562;p62"/>
          <p:cNvSpPr/>
          <p:nvPr/>
        </p:nvSpPr>
        <p:spPr>
          <a:xfrm rot="5840960">
            <a:off x="831255" y="3126347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3" name="Google Shape;2563;p62"/>
          <p:cNvSpPr/>
          <p:nvPr/>
        </p:nvSpPr>
        <p:spPr>
          <a:xfrm rot="5840960">
            <a:off x="792626" y="3428690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4" name="Google Shape;2564;p62"/>
          <p:cNvSpPr/>
          <p:nvPr/>
        </p:nvSpPr>
        <p:spPr>
          <a:xfrm rot="5840960">
            <a:off x="753996" y="373103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5" name="Google Shape;2565;p62"/>
          <p:cNvSpPr/>
          <p:nvPr/>
        </p:nvSpPr>
        <p:spPr>
          <a:xfrm rot="5840960">
            <a:off x="715367" y="4033374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6" name="Google Shape;2566;p62"/>
          <p:cNvSpPr/>
          <p:nvPr/>
        </p:nvSpPr>
        <p:spPr>
          <a:xfrm rot="5840960">
            <a:off x="416370" y="276606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7" name="Google Shape;2567;p62"/>
          <p:cNvSpPr/>
          <p:nvPr/>
        </p:nvSpPr>
        <p:spPr>
          <a:xfrm rot="5840960">
            <a:off x="377741" y="3068404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8" name="Google Shape;2568;p62"/>
          <p:cNvSpPr/>
          <p:nvPr/>
        </p:nvSpPr>
        <p:spPr>
          <a:xfrm rot="5840960">
            <a:off x="300483" y="3673088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9" name="Google Shape;2569;p62"/>
          <p:cNvSpPr/>
          <p:nvPr/>
        </p:nvSpPr>
        <p:spPr>
          <a:xfrm rot="5840960">
            <a:off x="261854" y="3975431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0" name="Google Shape;2570;p62"/>
          <p:cNvSpPr/>
          <p:nvPr/>
        </p:nvSpPr>
        <p:spPr>
          <a:xfrm rot="5840960">
            <a:off x="98145" y="3220421"/>
            <a:ext cx="180584" cy="421039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1" name="Google Shape;2571;p62"/>
          <p:cNvSpPr/>
          <p:nvPr/>
        </p:nvSpPr>
        <p:spPr>
          <a:xfrm rot="5487229">
            <a:off x="4698211" y="3235972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2" name="Google Shape;2572;p62"/>
          <p:cNvSpPr/>
          <p:nvPr/>
        </p:nvSpPr>
        <p:spPr>
          <a:xfrm rot="5487229">
            <a:off x="4241159" y="3224339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3" name="Google Shape;2573;p62"/>
          <p:cNvSpPr/>
          <p:nvPr/>
        </p:nvSpPr>
        <p:spPr>
          <a:xfrm rot="5487229">
            <a:off x="3784107" y="3212706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p62"/>
          <p:cNvSpPr/>
          <p:nvPr/>
        </p:nvSpPr>
        <p:spPr>
          <a:xfrm rot="5487229">
            <a:off x="3327055" y="3201073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5" name="Google Shape;2575;p62"/>
          <p:cNvSpPr/>
          <p:nvPr/>
        </p:nvSpPr>
        <p:spPr>
          <a:xfrm rot="5487229">
            <a:off x="2870003" y="3189440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6" name="Google Shape;2576;p62"/>
          <p:cNvSpPr/>
          <p:nvPr/>
        </p:nvSpPr>
        <p:spPr>
          <a:xfrm rot="5487229">
            <a:off x="2412951" y="3177807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7" name="Google Shape;2577;p62"/>
          <p:cNvSpPr/>
          <p:nvPr/>
        </p:nvSpPr>
        <p:spPr>
          <a:xfrm rot="5487229">
            <a:off x="2032074" y="3168112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8" name="Google Shape;2578;p62"/>
          <p:cNvSpPr/>
          <p:nvPr/>
        </p:nvSpPr>
        <p:spPr>
          <a:xfrm rot="5486991">
            <a:off x="2106820" y="3010142"/>
            <a:ext cx="604694" cy="5215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9" name="Google Shape;2579;p62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0" name="Google Shape;2580;p62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1" name="Google Shape;2581;p62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2" name="Google Shape;2582;p62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3" name="Google Shape;2583;p62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4" name="Google Shape;2584;p62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5" name="Google Shape;2585;p62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6" name="Google Shape;2586;p62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7" name="Google Shape;2587;p62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8" name="Google Shape;2588;p62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9" name="Google Shape;2589;p62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0" name="Google Shape;2590;p62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1" name="Google Shape;2591;p62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62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3" name="Google Shape;2593;p62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4" name="Google Shape;2594;p62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5" name="Google Shape;2595;p62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6" name="Google Shape;2596;p62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7" name="Google Shape;2597;p62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8" name="Google Shape;2598;p62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9" name="Google Shape;2599;p62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0" name="Google Shape;2600;p62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1" name="Google Shape;2601;p62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2" name="Google Shape;2602;p62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3" name="Google Shape;2603;p62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4" name="Google Shape;2604;p62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5" name="Google Shape;2605;p62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6" name="Google Shape;2606;p62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7" name="Google Shape;2607;p62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8" name="Google Shape;2608;p62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9" name="Google Shape;2609;p62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0" name="Google Shape;2610;p62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1" name="Google Shape;2611;p62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2" name="Google Shape;2612;p62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3" name="Google Shape;2613;p62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4" name="Google Shape;2614;p62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5" name="Google Shape;2615;p62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6" name="Google Shape;2616;p62"/>
          <p:cNvSpPr/>
          <p:nvPr/>
        </p:nvSpPr>
        <p:spPr>
          <a:xfrm>
            <a:off x="57652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7" name="Google Shape;2617;p62"/>
          <p:cNvSpPr/>
          <p:nvPr/>
        </p:nvSpPr>
        <p:spPr>
          <a:xfrm>
            <a:off x="5231850" y="2413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8" name="Google Shape;2618;p62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9" name="Google Shape;2619;p62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0" name="Google Shape;2620;p62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1" name="Google Shape;2621;p62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2" name="Google Shape;2622;p62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3" name="Google Shape;2623;p62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4" name="Google Shape;2624;p62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5" name="Google Shape;2625;p62"/>
          <p:cNvSpPr/>
          <p:nvPr/>
        </p:nvSpPr>
        <p:spPr>
          <a:xfrm>
            <a:off x="56128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6" name="Google Shape;2626;p62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7" name="Google Shape;2627;p62"/>
          <p:cNvSpPr/>
          <p:nvPr/>
        </p:nvSpPr>
        <p:spPr>
          <a:xfrm>
            <a:off x="56890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8" name="Google Shape;2628;p62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p62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0" name="Google Shape;2630;p62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1" name="Google Shape;2631;p62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2" name="Google Shape;2632;p62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3" name="Google Shape;2633;p62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4" name="Google Shape;2634;p62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5" name="Google Shape;2635;p62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6" name="Google Shape;2636;p62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7" name="Google Shape;2637;p62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E29AA"/>
            </a:gs>
            <a:gs pos="100000">
              <a:srgbClr val="1E123D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41" name="Shape 2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" name="Google Shape;2642;p63"/>
          <p:cNvSpPr/>
          <p:nvPr/>
        </p:nvSpPr>
        <p:spPr>
          <a:xfrm>
            <a:off x="75" y="4524250"/>
            <a:ext cx="9144000" cy="6192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3" name="Google Shape;2643;p63"/>
          <p:cNvSpPr/>
          <p:nvPr/>
        </p:nvSpPr>
        <p:spPr>
          <a:xfrm rot="5837227">
            <a:off x="126242" y="2590991"/>
            <a:ext cx="1617767" cy="1933238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4" name="Google Shape;2644;p63"/>
          <p:cNvSpPr/>
          <p:nvPr/>
        </p:nvSpPr>
        <p:spPr>
          <a:xfrm rot="5488084">
            <a:off x="2869649" y="1368623"/>
            <a:ext cx="2377080" cy="3917766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5" name="Google Shape;2645;p63"/>
          <p:cNvSpPr/>
          <p:nvPr/>
        </p:nvSpPr>
        <p:spPr>
          <a:xfrm rot="-1079010">
            <a:off x="7655521" y="356273"/>
            <a:ext cx="553859" cy="904505"/>
          </a:xfrm>
          <a:prstGeom prst="moon">
            <a:avLst>
              <a:gd fmla="val 50000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6" name="Google Shape;2646;p63"/>
          <p:cNvSpPr/>
          <p:nvPr/>
        </p:nvSpPr>
        <p:spPr>
          <a:xfrm rot="5840960">
            <a:off x="1625739" y="2920578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7" name="Google Shape;2647;p63"/>
          <p:cNvSpPr/>
          <p:nvPr/>
        </p:nvSpPr>
        <p:spPr>
          <a:xfrm rot="5840960">
            <a:off x="1587110" y="3222920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8" name="Google Shape;2648;p63"/>
          <p:cNvSpPr/>
          <p:nvPr/>
        </p:nvSpPr>
        <p:spPr>
          <a:xfrm rot="5840960">
            <a:off x="1548481" y="352526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9" name="Google Shape;2649;p63"/>
          <p:cNvSpPr/>
          <p:nvPr/>
        </p:nvSpPr>
        <p:spPr>
          <a:xfrm rot="5840960">
            <a:off x="1509852" y="3827605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0" name="Google Shape;2650;p63"/>
          <p:cNvSpPr/>
          <p:nvPr/>
        </p:nvSpPr>
        <p:spPr>
          <a:xfrm rot="2201922">
            <a:off x="1749518" y="3233965"/>
            <a:ext cx="180721" cy="226505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1" name="Google Shape;2651;p63"/>
          <p:cNvSpPr/>
          <p:nvPr/>
        </p:nvSpPr>
        <p:spPr>
          <a:xfrm rot="5840960">
            <a:off x="1247811" y="287229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2" name="Google Shape;2652;p63"/>
          <p:cNvSpPr/>
          <p:nvPr/>
        </p:nvSpPr>
        <p:spPr>
          <a:xfrm rot="5840960">
            <a:off x="1209182" y="3174634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3" name="Google Shape;2653;p63"/>
          <p:cNvSpPr/>
          <p:nvPr/>
        </p:nvSpPr>
        <p:spPr>
          <a:xfrm rot="5840960">
            <a:off x="1170553" y="3476976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4" name="Google Shape;2654;p63"/>
          <p:cNvSpPr/>
          <p:nvPr/>
        </p:nvSpPr>
        <p:spPr>
          <a:xfrm rot="5840960">
            <a:off x="1131924" y="3779318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5" name="Google Shape;2655;p63"/>
          <p:cNvSpPr/>
          <p:nvPr/>
        </p:nvSpPr>
        <p:spPr>
          <a:xfrm rot="5840960">
            <a:off x="1093295" y="4081661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6" name="Google Shape;2656;p63"/>
          <p:cNvSpPr/>
          <p:nvPr/>
        </p:nvSpPr>
        <p:spPr>
          <a:xfrm rot="5840960">
            <a:off x="869884" y="2824005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7" name="Google Shape;2657;p63"/>
          <p:cNvSpPr/>
          <p:nvPr/>
        </p:nvSpPr>
        <p:spPr>
          <a:xfrm rot="5840960">
            <a:off x="831255" y="3126347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8" name="Google Shape;2658;p63"/>
          <p:cNvSpPr/>
          <p:nvPr/>
        </p:nvSpPr>
        <p:spPr>
          <a:xfrm rot="5840960">
            <a:off x="792626" y="3428690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9" name="Google Shape;2659;p63"/>
          <p:cNvSpPr/>
          <p:nvPr/>
        </p:nvSpPr>
        <p:spPr>
          <a:xfrm rot="5840960">
            <a:off x="753996" y="373103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0" name="Google Shape;2660;p63"/>
          <p:cNvSpPr/>
          <p:nvPr/>
        </p:nvSpPr>
        <p:spPr>
          <a:xfrm rot="5840960">
            <a:off x="715367" y="4033374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1" name="Google Shape;2661;p63"/>
          <p:cNvSpPr/>
          <p:nvPr/>
        </p:nvSpPr>
        <p:spPr>
          <a:xfrm rot="5840960">
            <a:off x="416370" y="2766062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2" name="Google Shape;2662;p63"/>
          <p:cNvSpPr/>
          <p:nvPr/>
        </p:nvSpPr>
        <p:spPr>
          <a:xfrm rot="5840960">
            <a:off x="377741" y="3068404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3" name="Google Shape;2663;p63"/>
          <p:cNvSpPr/>
          <p:nvPr/>
        </p:nvSpPr>
        <p:spPr>
          <a:xfrm rot="5840960">
            <a:off x="300483" y="3673088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4" name="Google Shape;2664;p63"/>
          <p:cNvSpPr/>
          <p:nvPr/>
        </p:nvSpPr>
        <p:spPr>
          <a:xfrm rot="5840960">
            <a:off x="261854" y="3975431"/>
            <a:ext cx="180584" cy="22676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5" name="Google Shape;2665;p63"/>
          <p:cNvSpPr/>
          <p:nvPr/>
        </p:nvSpPr>
        <p:spPr>
          <a:xfrm rot="5840960">
            <a:off x="98145" y="3220421"/>
            <a:ext cx="180584" cy="421039"/>
          </a:xfrm>
          <a:prstGeom prst="rect">
            <a:avLst/>
          </a:prstGeom>
          <a:solidFill>
            <a:srgbClr val="783F04"/>
          </a:solidFill>
          <a:ln cap="flat" cmpd="sng" w="952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6" name="Google Shape;2666;p63"/>
          <p:cNvSpPr/>
          <p:nvPr/>
        </p:nvSpPr>
        <p:spPr>
          <a:xfrm rot="5487229">
            <a:off x="4698211" y="3235972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7" name="Google Shape;2667;p63"/>
          <p:cNvSpPr/>
          <p:nvPr/>
        </p:nvSpPr>
        <p:spPr>
          <a:xfrm rot="5487229">
            <a:off x="4241159" y="3224339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8" name="Google Shape;2668;p63"/>
          <p:cNvSpPr/>
          <p:nvPr/>
        </p:nvSpPr>
        <p:spPr>
          <a:xfrm rot="5487229">
            <a:off x="3784107" y="3212706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9" name="Google Shape;2669;p63"/>
          <p:cNvSpPr/>
          <p:nvPr/>
        </p:nvSpPr>
        <p:spPr>
          <a:xfrm rot="5487229">
            <a:off x="3327055" y="3201073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63"/>
          <p:cNvSpPr/>
          <p:nvPr/>
        </p:nvSpPr>
        <p:spPr>
          <a:xfrm rot="5487229">
            <a:off x="2870003" y="3189440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1" name="Google Shape;2671;p63"/>
          <p:cNvSpPr/>
          <p:nvPr/>
        </p:nvSpPr>
        <p:spPr>
          <a:xfrm rot="5487229">
            <a:off x="2412951" y="3177807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2" name="Google Shape;2672;p63"/>
          <p:cNvSpPr/>
          <p:nvPr/>
        </p:nvSpPr>
        <p:spPr>
          <a:xfrm rot="5487229">
            <a:off x="2032074" y="3168112"/>
            <a:ext cx="2116581" cy="225972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3" name="Google Shape;2673;p63"/>
          <p:cNvSpPr/>
          <p:nvPr/>
        </p:nvSpPr>
        <p:spPr>
          <a:xfrm rot="5486991">
            <a:off x="2106820" y="3010142"/>
            <a:ext cx="604694" cy="52157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4" name="Google Shape;2674;p63"/>
          <p:cNvSpPr/>
          <p:nvPr/>
        </p:nvSpPr>
        <p:spPr>
          <a:xfrm>
            <a:off x="1650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5" name="Google Shape;2675;p63"/>
          <p:cNvSpPr/>
          <p:nvPr/>
        </p:nvSpPr>
        <p:spPr>
          <a:xfrm>
            <a:off x="18028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6" name="Google Shape;2676;p63"/>
          <p:cNvSpPr/>
          <p:nvPr/>
        </p:nvSpPr>
        <p:spPr>
          <a:xfrm>
            <a:off x="964650" y="889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7" name="Google Shape;2677;p63"/>
          <p:cNvSpPr/>
          <p:nvPr/>
        </p:nvSpPr>
        <p:spPr>
          <a:xfrm>
            <a:off x="15742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8" name="Google Shape;2678;p63"/>
          <p:cNvSpPr/>
          <p:nvPr/>
        </p:nvSpPr>
        <p:spPr>
          <a:xfrm>
            <a:off x="10408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9" name="Google Shape;2679;p63"/>
          <p:cNvSpPr/>
          <p:nvPr/>
        </p:nvSpPr>
        <p:spPr>
          <a:xfrm>
            <a:off x="11932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0" name="Google Shape;2680;p63"/>
          <p:cNvSpPr/>
          <p:nvPr/>
        </p:nvSpPr>
        <p:spPr>
          <a:xfrm>
            <a:off x="1345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1" name="Google Shape;2681;p63"/>
          <p:cNvSpPr/>
          <p:nvPr/>
        </p:nvSpPr>
        <p:spPr>
          <a:xfrm>
            <a:off x="507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2" name="Google Shape;2682;p63"/>
          <p:cNvSpPr/>
          <p:nvPr/>
        </p:nvSpPr>
        <p:spPr>
          <a:xfrm>
            <a:off x="11170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3" name="Google Shape;2683;p63"/>
          <p:cNvSpPr/>
          <p:nvPr/>
        </p:nvSpPr>
        <p:spPr>
          <a:xfrm>
            <a:off x="5836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4" name="Google Shape;2684;p63"/>
          <p:cNvSpPr/>
          <p:nvPr/>
        </p:nvSpPr>
        <p:spPr>
          <a:xfrm>
            <a:off x="8122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5" name="Google Shape;2685;p63"/>
          <p:cNvSpPr/>
          <p:nvPr/>
        </p:nvSpPr>
        <p:spPr>
          <a:xfrm>
            <a:off x="9646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6" name="Google Shape;2686;p63"/>
          <p:cNvSpPr/>
          <p:nvPr/>
        </p:nvSpPr>
        <p:spPr>
          <a:xfrm>
            <a:off x="1264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7" name="Google Shape;2687;p63"/>
          <p:cNvSpPr/>
          <p:nvPr/>
        </p:nvSpPr>
        <p:spPr>
          <a:xfrm>
            <a:off x="736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8" name="Google Shape;2688;p63"/>
          <p:cNvSpPr/>
          <p:nvPr/>
        </p:nvSpPr>
        <p:spPr>
          <a:xfrm>
            <a:off x="2026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9" name="Google Shape;2689;p63"/>
          <p:cNvSpPr/>
          <p:nvPr/>
        </p:nvSpPr>
        <p:spPr>
          <a:xfrm>
            <a:off x="21076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0" name="Google Shape;2690;p63"/>
          <p:cNvSpPr/>
          <p:nvPr/>
        </p:nvSpPr>
        <p:spPr>
          <a:xfrm>
            <a:off x="14218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1" name="Google Shape;2691;p63"/>
          <p:cNvSpPr/>
          <p:nvPr/>
        </p:nvSpPr>
        <p:spPr>
          <a:xfrm>
            <a:off x="20314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2" name="Google Shape;2692;p63"/>
          <p:cNvSpPr/>
          <p:nvPr/>
        </p:nvSpPr>
        <p:spPr>
          <a:xfrm>
            <a:off x="1498050" y="2337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3" name="Google Shape;2693;p63"/>
          <p:cNvSpPr/>
          <p:nvPr/>
        </p:nvSpPr>
        <p:spPr>
          <a:xfrm rot="5400000">
            <a:off x="1078950" y="21470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4" name="Google Shape;2694;p63"/>
          <p:cNvSpPr/>
          <p:nvPr/>
        </p:nvSpPr>
        <p:spPr>
          <a:xfrm rot="5400000">
            <a:off x="697950" y="2299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5" name="Google Shape;2695;p63"/>
          <p:cNvSpPr/>
          <p:nvPr/>
        </p:nvSpPr>
        <p:spPr>
          <a:xfrm rot="5400000">
            <a:off x="697950" y="14612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6" name="Google Shape;2696;p63"/>
          <p:cNvSpPr/>
          <p:nvPr/>
        </p:nvSpPr>
        <p:spPr>
          <a:xfrm rot="5400000">
            <a:off x="164550" y="20708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7" name="Google Shape;2697;p63"/>
          <p:cNvSpPr/>
          <p:nvPr/>
        </p:nvSpPr>
        <p:spPr>
          <a:xfrm rot="5400000">
            <a:off x="164550" y="15374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8" name="Google Shape;2698;p63"/>
          <p:cNvSpPr/>
          <p:nvPr/>
        </p:nvSpPr>
        <p:spPr>
          <a:xfrm>
            <a:off x="5917650" y="12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9" name="Google Shape;2699;p63"/>
          <p:cNvSpPr/>
          <p:nvPr/>
        </p:nvSpPr>
        <p:spPr>
          <a:xfrm>
            <a:off x="60700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0" name="Google Shape;2700;p63"/>
          <p:cNvSpPr/>
          <p:nvPr/>
        </p:nvSpPr>
        <p:spPr>
          <a:xfrm>
            <a:off x="5231850" y="508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p63"/>
          <p:cNvSpPr/>
          <p:nvPr/>
        </p:nvSpPr>
        <p:spPr>
          <a:xfrm>
            <a:off x="58414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2" name="Google Shape;2702;p63"/>
          <p:cNvSpPr/>
          <p:nvPr/>
        </p:nvSpPr>
        <p:spPr>
          <a:xfrm>
            <a:off x="5308050" y="1042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3" name="Google Shape;2703;p63"/>
          <p:cNvSpPr/>
          <p:nvPr/>
        </p:nvSpPr>
        <p:spPr>
          <a:xfrm>
            <a:off x="6298650" y="356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4" name="Google Shape;2704;p63"/>
          <p:cNvSpPr/>
          <p:nvPr/>
        </p:nvSpPr>
        <p:spPr>
          <a:xfrm>
            <a:off x="64510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5" name="Google Shape;2705;p63"/>
          <p:cNvSpPr/>
          <p:nvPr/>
        </p:nvSpPr>
        <p:spPr>
          <a:xfrm>
            <a:off x="5612850" y="737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6" name="Google Shape;2706;p63"/>
          <p:cNvSpPr/>
          <p:nvPr/>
        </p:nvSpPr>
        <p:spPr>
          <a:xfrm>
            <a:off x="62224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7" name="Google Shape;2707;p63"/>
          <p:cNvSpPr/>
          <p:nvPr/>
        </p:nvSpPr>
        <p:spPr>
          <a:xfrm>
            <a:off x="5689050" y="1270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8" name="Google Shape;2708;p63"/>
          <p:cNvSpPr/>
          <p:nvPr/>
        </p:nvSpPr>
        <p:spPr>
          <a:xfrm>
            <a:off x="5841450" y="1499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9" name="Google Shape;2709;p63"/>
          <p:cNvSpPr/>
          <p:nvPr/>
        </p:nvSpPr>
        <p:spPr>
          <a:xfrm>
            <a:off x="59938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0" name="Google Shape;2710;p63"/>
          <p:cNvSpPr/>
          <p:nvPr/>
        </p:nvSpPr>
        <p:spPr>
          <a:xfrm>
            <a:off x="5155650" y="1880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1" name="Google Shape;2711;p63"/>
          <p:cNvSpPr/>
          <p:nvPr/>
        </p:nvSpPr>
        <p:spPr>
          <a:xfrm>
            <a:off x="7289250" y="1651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2" name="Google Shape;2712;p63"/>
          <p:cNvSpPr/>
          <p:nvPr/>
        </p:nvSpPr>
        <p:spPr>
          <a:xfrm>
            <a:off x="74416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3" name="Google Shape;2713;p63"/>
          <p:cNvSpPr/>
          <p:nvPr/>
        </p:nvSpPr>
        <p:spPr>
          <a:xfrm>
            <a:off x="6603450" y="2032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4" name="Google Shape;2714;p63"/>
          <p:cNvSpPr/>
          <p:nvPr/>
        </p:nvSpPr>
        <p:spPr>
          <a:xfrm>
            <a:off x="72130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5" name="Google Shape;2715;p63"/>
          <p:cNvSpPr/>
          <p:nvPr/>
        </p:nvSpPr>
        <p:spPr>
          <a:xfrm>
            <a:off x="6679650" y="2566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6" name="Google Shape;2716;p63"/>
          <p:cNvSpPr/>
          <p:nvPr/>
        </p:nvSpPr>
        <p:spPr>
          <a:xfrm>
            <a:off x="6298650" y="2947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7" name="Google Shape;2717;p63"/>
          <p:cNvSpPr/>
          <p:nvPr/>
        </p:nvSpPr>
        <p:spPr>
          <a:xfrm>
            <a:off x="6451050" y="3328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8" name="Google Shape;2718;p63"/>
          <p:cNvSpPr/>
          <p:nvPr/>
        </p:nvSpPr>
        <p:spPr>
          <a:xfrm>
            <a:off x="6222450" y="3861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9" name="Google Shape;2719;p63"/>
          <p:cNvSpPr/>
          <p:nvPr/>
        </p:nvSpPr>
        <p:spPr>
          <a:xfrm>
            <a:off x="8508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0" name="Google Shape;2720;p63"/>
          <p:cNvSpPr/>
          <p:nvPr/>
        </p:nvSpPr>
        <p:spPr>
          <a:xfrm>
            <a:off x="86608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1" name="Google Shape;2721;p63"/>
          <p:cNvSpPr/>
          <p:nvPr/>
        </p:nvSpPr>
        <p:spPr>
          <a:xfrm>
            <a:off x="7822650" y="2185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2" name="Google Shape;2722;p63"/>
          <p:cNvSpPr/>
          <p:nvPr/>
        </p:nvSpPr>
        <p:spPr>
          <a:xfrm>
            <a:off x="84322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3" name="Google Shape;2723;p63"/>
          <p:cNvSpPr/>
          <p:nvPr/>
        </p:nvSpPr>
        <p:spPr>
          <a:xfrm>
            <a:off x="7898850" y="2718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4" name="Google Shape;2724;p63"/>
          <p:cNvSpPr/>
          <p:nvPr/>
        </p:nvSpPr>
        <p:spPr>
          <a:xfrm>
            <a:off x="7746450" y="3023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5" name="Google Shape;2725;p63"/>
          <p:cNvSpPr/>
          <p:nvPr/>
        </p:nvSpPr>
        <p:spPr>
          <a:xfrm>
            <a:off x="78988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6" name="Google Shape;2726;p63"/>
          <p:cNvSpPr/>
          <p:nvPr/>
        </p:nvSpPr>
        <p:spPr>
          <a:xfrm>
            <a:off x="7060650" y="3404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7" name="Google Shape;2727;p63"/>
          <p:cNvSpPr/>
          <p:nvPr/>
        </p:nvSpPr>
        <p:spPr>
          <a:xfrm>
            <a:off x="76702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8" name="Google Shape;2728;p63"/>
          <p:cNvSpPr/>
          <p:nvPr/>
        </p:nvSpPr>
        <p:spPr>
          <a:xfrm>
            <a:off x="7136850" y="39377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9" name="Google Shape;2729;p63"/>
          <p:cNvSpPr/>
          <p:nvPr/>
        </p:nvSpPr>
        <p:spPr>
          <a:xfrm>
            <a:off x="6027750" y="4298700"/>
            <a:ext cx="194700" cy="178800"/>
          </a:xfrm>
          <a:prstGeom prst="parallelogram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0" name="Google Shape;2730;p63"/>
          <p:cNvSpPr/>
          <p:nvPr/>
        </p:nvSpPr>
        <p:spPr>
          <a:xfrm>
            <a:off x="4698450" y="5849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1" name="Google Shape;2731;p63"/>
          <p:cNvSpPr/>
          <p:nvPr/>
        </p:nvSpPr>
        <p:spPr>
          <a:xfrm>
            <a:off x="3860250" y="5849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2" name="Google Shape;2732;p63"/>
          <p:cNvSpPr/>
          <p:nvPr/>
        </p:nvSpPr>
        <p:spPr>
          <a:xfrm>
            <a:off x="4469850" y="1118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3" name="Google Shape;2733;p63"/>
          <p:cNvSpPr/>
          <p:nvPr/>
        </p:nvSpPr>
        <p:spPr>
          <a:xfrm>
            <a:off x="3936450" y="11183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4" name="Google Shape;2734;p63"/>
          <p:cNvSpPr/>
          <p:nvPr/>
        </p:nvSpPr>
        <p:spPr>
          <a:xfrm>
            <a:off x="4927050" y="432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p63"/>
          <p:cNvSpPr/>
          <p:nvPr/>
        </p:nvSpPr>
        <p:spPr>
          <a:xfrm>
            <a:off x="5079450" y="813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6" name="Google Shape;2736;p63"/>
          <p:cNvSpPr/>
          <p:nvPr/>
        </p:nvSpPr>
        <p:spPr>
          <a:xfrm>
            <a:off x="4241250" y="813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7" name="Google Shape;2737;p63"/>
          <p:cNvSpPr/>
          <p:nvPr/>
        </p:nvSpPr>
        <p:spPr>
          <a:xfrm>
            <a:off x="4850850" y="13469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8" name="Google Shape;2738;p63"/>
          <p:cNvSpPr/>
          <p:nvPr/>
        </p:nvSpPr>
        <p:spPr>
          <a:xfrm>
            <a:off x="4317450" y="13469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9" name="Google Shape;2739;p63"/>
          <p:cNvSpPr/>
          <p:nvPr/>
        </p:nvSpPr>
        <p:spPr>
          <a:xfrm>
            <a:off x="4469850" y="1575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0" name="Google Shape;2740;p63"/>
          <p:cNvSpPr/>
          <p:nvPr/>
        </p:nvSpPr>
        <p:spPr>
          <a:xfrm>
            <a:off x="4622250" y="1956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1" name="Google Shape;2741;p63"/>
          <p:cNvSpPr/>
          <p:nvPr/>
        </p:nvSpPr>
        <p:spPr>
          <a:xfrm>
            <a:off x="3784050" y="1956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2" name="Google Shape;2742;p63"/>
          <p:cNvSpPr/>
          <p:nvPr/>
        </p:nvSpPr>
        <p:spPr>
          <a:xfrm>
            <a:off x="3250650" y="432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3" name="Google Shape;2743;p63"/>
          <p:cNvSpPr/>
          <p:nvPr/>
        </p:nvSpPr>
        <p:spPr>
          <a:xfrm>
            <a:off x="2412450" y="432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4" name="Google Shape;2744;p63"/>
          <p:cNvSpPr/>
          <p:nvPr/>
        </p:nvSpPr>
        <p:spPr>
          <a:xfrm>
            <a:off x="3022050" y="9659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5" name="Google Shape;2745;p63"/>
          <p:cNvSpPr/>
          <p:nvPr/>
        </p:nvSpPr>
        <p:spPr>
          <a:xfrm>
            <a:off x="2488650" y="9659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6" name="Google Shape;2746;p63"/>
          <p:cNvSpPr/>
          <p:nvPr/>
        </p:nvSpPr>
        <p:spPr>
          <a:xfrm>
            <a:off x="3479250" y="280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7" name="Google Shape;2747;p63"/>
          <p:cNvSpPr/>
          <p:nvPr/>
        </p:nvSpPr>
        <p:spPr>
          <a:xfrm>
            <a:off x="36316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8" name="Google Shape;2748;p63"/>
          <p:cNvSpPr/>
          <p:nvPr/>
        </p:nvSpPr>
        <p:spPr>
          <a:xfrm>
            <a:off x="2793450" y="661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9" name="Google Shape;2749;p63"/>
          <p:cNvSpPr/>
          <p:nvPr/>
        </p:nvSpPr>
        <p:spPr>
          <a:xfrm>
            <a:off x="3403050" y="1194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0" name="Google Shape;2750;p63"/>
          <p:cNvSpPr/>
          <p:nvPr/>
        </p:nvSpPr>
        <p:spPr>
          <a:xfrm>
            <a:off x="2869650" y="11945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1" name="Google Shape;2751;p63"/>
          <p:cNvSpPr/>
          <p:nvPr/>
        </p:nvSpPr>
        <p:spPr>
          <a:xfrm>
            <a:off x="3022050" y="1423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2" name="Google Shape;2752;p63"/>
          <p:cNvSpPr/>
          <p:nvPr/>
        </p:nvSpPr>
        <p:spPr>
          <a:xfrm>
            <a:off x="31744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3" name="Google Shape;2753;p63"/>
          <p:cNvSpPr/>
          <p:nvPr/>
        </p:nvSpPr>
        <p:spPr>
          <a:xfrm>
            <a:off x="2336250" y="1804100"/>
            <a:ext cx="93600" cy="97800"/>
          </a:xfrm>
          <a:prstGeom prst="star4">
            <a:avLst>
              <a:gd fmla="val 12500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4" name="Google Shape;2754;p63"/>
          <p:cNvSpPr/>
          <p:nvPr/>
        </p:nvSpPr>
        <p:spPr>
          <a:xfrm>
            <a:off x="5875350" y="4374900"/>
            <a:ext cx="194700" cy="178800"/>
          </a:xfrm>
          <a:prstGeom prst="parallelogram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5" name="Google Shape;2755;p63"/>
          <p:cNvSpPr/>
          <p:nvPr/>
        </p:nvSpPr>
        <p:spPr>
          <a:xfrm>
            <a:off x="5570550" y="4374900"/>
            <a:ext cx="194700" cy="178800"/>
          </a:xfrm>
          <a:prstGeom prst="parallelogram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6" name="Google Shape;2756;p63"/>
          <p:cNvSpPr/>
          <p:nvPr/>
        </p:nvSpPr>
        <p:spPr>
          <a:xfrm>
            <a:off x="4503750" y="4374900"/>
            <a:ext cx="194700" cy="178800"/>
          </a:xfrm>
          <a:prstGeom prst="parallelogram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7" name="Google Shape;2757;p63"/>
          <p:cNvSpPr/>
          <p:nvPr/>
        </p:nvSpPr>
        <p:spPr>
          <a:xfrm>
            <a:off x="1455750" y="4374900"/>
            <a:ext cx="194700" cy="178800"/>
          </a:xfrm>
          <a:prstGeom prst="parallelogram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8" name="Google Shape;2758;p63"/>
          <p:cNvSpPr/>
          <p:nvPr/>
        </p:nvSpPr>
        <p:spPr>
          <a:xfrm>
            <a:off x="842000" y="4297925"/>
            <a:ext cx="194700" cy="178800"/>
          </a:xfrm>
          <a:prstGeom prst="parallelogram">
            <a:avLst>
              <a:gd fmla="val 25000" name="adj"/>
            </a:avLst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2" name="Shape 2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3" name="Google Shape;2763;p64"/>
          <p:cNvSpPr txBox="1"/>
          <p:nvPr/>
        </p:nvSpPr>
        <p:spPr>
          <a:xfrm>
            <a:off x="203475" y="339125"/>
            <a:ext cx="4634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500">
                <a:solidFill>
                  <a:srgbClr val="B45050"/>
                </a:solidFill>
                <a:latin typeface="Lobster"/>
                <a:ea typeface="Lobster"/>
                <a:cs typeface="Lobster"/>
                <a:sym typeface="Lobster"/>
              </a:rPr>
              <a:t>The End</a:t>
            </a:r>
            <a:endParaRPr i="1" sz="2500">
              <a:solidFill>
                <a:srgbClr val="B4505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64" name="Google Shape;2764;p64"/>
          <p:cNvSpPr txBox="1"/>
          <p:nvPr/>
        </p:nvSpPr>
        <p:spPr>
          <a:xfrm>
            <a:off x="4160025" y="780000"/>
            <a:ext cx="330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Disclaimer ! ! Don’t be in earthquakes</a:t>
            </a:r>
            <a:endParaRPr sz="1800">
              <a:solidFill>
                <a:schemeClr val="lt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765" name="Google Shape;2765;p64"/>
          <p:cNvSpPr txBox="1"/>
          <p:nvPr/>
        </p:nvSpPr>
        <p:spPr>
          <a:xfrm>
            <a:off x="1379125" y="1944350"/>
            <a:ext cx="5912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Transform Boundary</a:t>
            </a:r>
            <a:endParaRPr sz="4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66" name="Google Shape;2766;p64"/>
          <p:cNvSpPr txBox="1"/>
          <p:nvPr/>
        </p:nvSpPr>
        <p:spPr>
          <a:xfrm>
            <a:off x="2362625" y="3312200"/>
            <a:ext cx="3470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Fin</a:t>
            </a:r>
            <a:r>
              <a:rPr lang="en" sz="2900">
                <a:latin typeface="Lobster"/>
                <a:ea typeface="Lobster"/>
                <a:cs typeface="Lobster"/>
                <a:sym typeface="Lobster"/>
              </a:rPr>
              <a:t> </a:t>
            </a:r>
            <a:endParaRPr sz="29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4143375" y="8443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18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" name="Google Shape;96;p18"/>
          <p:cNvCxnSpPr/>
          <p:nvPr/>
        </p:nvCxnSpPr>
        <p:spPr>
          <a:xfrm flipH="1">
            <a:off x="5635400" y="9219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4295775" y="6919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3" name="Google Shape;103;p19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19"/>
          <p:cNvCxnSpPr/>
          <p:nvPr/>
        </p:nvCxnSpPr>
        <p:spPr>
          <a:xfrm flipH="1">
            <a:off x="5787800" y="7695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4371975" y="6157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1" name="Google Shape;111;p20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20"/>
          <p:cNvCxnSpPr/>
          <p:nvPr/>
        </p:nvCxnSpPr>
        <p:spPr>
          <a:xfrm flipH="1">
            <a:off x="5864000" y="6933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485775" y="7681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4448175" y="539575"/>
            <a:ext cx="4494600" cy="3234900"/>
          </a:xfrm>
          <a:prstGeom prst="cube">
            <a:avLst>
              <a:gd fmla="val 25000" name="adj"/>
            </a:avLst>
          </a:prstGeom>
          <a:solidFill>
            <a:srgbClr val="99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9" name="Google Shape;119;p21"/>
          <p:cNvCxnSpPr/>
          <p:nvPr/>
        </p:nvCxnSpPr>
        <p:spPr>
          <a:xfrm flipH="1" rot="10800000">
            <a:off x="2068700" y="859225"/>
            <a:ext cx="655800" cy="519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0" name="Google Shape;120;p21"/>
          <p:cNvCxnSpPr/>
          <p:nvPr/>
        </p:nvCxnSpPr>
        <p:spPr>
          <a:xfrm flipH="1">
            <a:off x="6168800" y="617125"/>
            <a:ext cx="548100" cy="672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