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2785e623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2785e623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1ac6ec3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1ac6ec3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61ac6ec3f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261ac6ec3f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261ac6ec3f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261ac6ec3f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61ac6ec3f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61ac6ec3f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61ac6ec3f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61ac6ec3f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261ac6ec3f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261ac6ec3f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61ac6ec3f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61ac6ec3f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261ac6ec3f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261ac6ec3f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Divergent Boundary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By: Jenny Ramirez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8C8C8C"/>
            </a:gs>
            <a:gs pos="100000">
              <a:srgbClr val="404040"/>
            </a:gs>
          </a:gsLst>
          <a:lin ang="5400012" scaled="0"/>
        </a:gra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1737200" y="409425"/>
            <a:ext cx="2930700" cy="2697900"/>
          </a:xfrm>
          <a:prstGeom prst="cube">
            <a:avLst>
              <a:gd fmla="val 28044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AA84F"/>
              </a:solidFill>
              <a:highlight>
                <a:srgbClr val="6AA84F"/>
              </a:highlight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3879625" y="530675"/>
            <a:ext cx="2930700" cy="2697900"/>
          </a:xfrm>
          <a:prstGeom prst="cube">
            <a:avLst>
              <a:gd fmla="val 25000" name="adj"/>
            </a:avLst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2848850" y="40942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 rot="10800000">
            <a:off x="4951450" y="53067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8C8C8C"/>
            </a:gs>
            <a:gs pos="100000">
              <a:srgbClr val="404040"/>
            </a:gs>
          </a:gsLst>
          <a:lin ang="5400012" scaled="0"/>
        </a:gra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/>
          <p:nvPr/>
        </p:nvSpPr>
        <p:spPr>
          <a:xfrm>
            <a:off x="1737200" y="409425"/>
            <a:ext cx="2930700" cy="2697900"/>
          </a:xfrm>
          <a:prstGeom prst="cube">
            <a:avLst>
              <a:gd fmla="val 28044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AA84F"/>
              </a:solidFill>
              <a:highlight>
                <a:srgbClr val="6AA84F"/>
              </a:highlight>
            </a:endParaRPr>
          </a:p>
        </p:txBody>
      </p:sp>
      <p:sp>
        <p:nvSpPr>
          <p:cNvPr id="69" name="Google Shape;69;p15"/>
          <p:cNvSpPr/>
          <p:nvPr/>
        </p:nvSpPr>
        <p:spPr>
          <a:xfrm>
            <a:off x="3727225" y="683075"/>
            <a:ext cx="2930700" cy="2697900"/>
          </a:xfrm>
          <a:prstGeom prst="cube">
            <a:avLst>
              <a:gd fmla="val 25000" name="adj"/>
            </a:avLst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>
            <a:off x="2889175" y="40942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 flipH="1" rot="10800000">
            <a:off x="4950025" y="68307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8C8C8C"/>
            </a:gs>
            <a:gs pos="100000">
              <a:srgbClr val="404040"/>
            </a:gs>
          </a:gsLst>
          <a:lin ang="5400012" scaled="0"/>
        </a:gra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/>
          <p:nvPr/>
        </p:nvSpPr>
        <p:spPr>
          <a:xfrm>
            <a:off x="1737200" y="409425"/>
            <a:ext cx="2930700" cy="2697900"/>
          </a:xfrm>
          <a:prstGeom prst="cube">
            <a:avLst>
              <a:gd fmla="val 28044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AA84F"/>
              </a:solidFill>
              <a:highlight>
                <a:srgbClr val="6AA84F"/>
              </a:highlight>
            </a:endParaRPr>
          </a:p>
        </p:txBody>
      </p:sp>
      <p:sp>
        <p:nvSpPr>
          <p:cNvPr id="77" name="Google Shape;77;p16"/>
          <p:cNvSpPr/>
          <p:nvPr/>
        </p:nvSpPr>
        <p:spPr>
          <a:xfrm>
            <a:off x="3574825" y="835475"/>
            <a:ext cx="2930700" cy="2697900"/>
          </a:xfrm>
          <a:prstGeom prst="cube">
            <a:avLst>
              <a:gd fmla="val 25000" name="adj"/>
            </a:avLst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2889175" y="40942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 flipH="1" rot="10800000">
            <a:off x="4797625" y="83547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8C8C8C"/>
            </a:gs>
            <a:gs pos="100000">
              <a:srgbClr val="404040"/>
            </a:gs>
          </a:gsLst>
          <a:lin ang="5400012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/>
          <p:nvPr/>
        </p:nvSpPr>
        <p:spPr>
          <a:xfrm>
            <a:off x="1737200" y="409425"/>
            <a:ext cx="2930700" cy="2697900"/>
          </a:xfrm>
          <a:prstGeom prst="cube">
            <a:avLst>
              <a:gd fmla="val 28044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AA84F"/>
              </a:solidFill>
              <a:highlight>
                <a:srgbClr val="6AA84F"/>
              </a:highlight>
            </a:endParaRPr>
          </a:p>
        </p:txBody>
      </p:sp>
      <p:sp>
        <p:nvSpPr>
          <p:cNvPr id="85" name="Google Shape;85;p17"/>
          <p:cNvSpPr/>
          <p:nvPr/>
        </p:nvSpPr>
        <p:spPr>
          <a:xfrm>
            <a:off x="3422425" y="987875"/>
            <a:ext cx="2930700" cy="2697900"/>
          </a:xfrm>
          <a:prstGeom prst="cube">
            <a:avLst>
              <a:gd fmla="val 25000" name="adj"/>
            </a:avLst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>
            <a:off x="2889175" y="40942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/>
          <p:nvPr/>
        </p:nvSpPr>
        <p:spPr>
          <a:xfrm flipH="1" rot="10800000">
            <a:off x="4524800" y="98787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8C8C8C"/>
            </a:gs>
            <a:gs pos="100000">
              <a:srgbClr val="404040"/>
            </a:gs>
          </a:gsLst>
          <a:lin ang="5400012" scaled="0"/>
        </a:gra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/>
          <p:nvPr/>
        </p:nvSpPr>
        <p:spPr>
          <a:xfrm>
            <a:off x="1737200" y="409425"/>
            <a:ext cx="2930700" cy="2697900"/>
          </a:xfrm>
          <a:prstGeom prst="cube">
            <a:avLst>
              <a:gd fmla="val 28044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AA84F"/>
              </a:solidFill>
              <a:highlight>
                <a:srgbClr val="6AA84F"/>
              </a:highlight>
            </a:endParaRPr>
          </a:p>
        </p:txBody>
      </p:sp>
      <p:sp>
        <p:nvSpPr>
          <p:cNvPr id="93" name="Google Shape;93;p18"/>
          <p:cNvSpPr/>
          <p:nvPr/>
        </p:nvSpPr>
        <p:spPr>
          <a:xfrm>
            <a:off x="3259925" y="1150375"/>
            <a:ext cx="2930700" cy="2697900"/>
          </a:xfrm>
          <a:prstGeom prst="cube">
            <a:avLst>
              <a:gd fmla="val 25000" name="adj"/>
            </a:avLst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8"/>
          <p:cNvSpPr/>
          <p:nvPr/>
        </p:nvSpPr>
        <p:spPr>
          <a:xfrm>
            <a:off x="2889175" y="40942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8"/>
          <p:cNvSpPr/>
          <p:nvPr/>
        </p:nvSpPr>
        <p:spPr>
          <a:xfrm flipH="1" rot="10800000">
            <a:off x="4329450" y="115037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8C8C8C"/>
            </a:gs>
            <a:gs pos="100000">
              <a:srgbClr val="404040"/>
            </a:gs>
          </a:gsLst>
          <a:lin ang="5400012" scaled="0"/>
        </a:gra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/>
          <p:nvPr/>
        </p:nvSpPr>
        <p:spPr>
          <a:xfrm>
            <a:off x="1737200" y="409425"/>
            <a:ext cx="2930700" cy="2697900"/>
          </a:xfrm>
          <a:prstGeom prst="cube">
            <a:avLst>
              <a:gd fmla="val 28044" name="adj"/>
            </a:avLst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AA84F"/>
              </a:solidFill>
              <a:highlight>
                <a:srgbClr val="6AA84F"/>
              </a:highlight>
            </a:endParaRPr>
          </a:p>
        </p:txBody>
      </p:sp>
      <p:sp>
        <p:nvSpPr>
          <p:cNvPr id="101" name="Google Shape;101;p19"/>
          <p:cNvSpPr/>
          <p:nvPr/>
        </p:nvSpPr>
        <p:spPr>
          <a:xfrm>
            <a:off x="3117625" y="1292675"/>
            <a:ext cx="2930700" cy="2697900"/>
          </a:xfrm>
          <a:prstGeom prst="cube">
            <a:avLst>
              <a:gd fmla="val 25000" name="adj"/>
            </a:avLst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2889175" y="40942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"/>
          <p:cNvSpPr/>
          <p:nvPr/>
        </p:nvSpPr>
        <p:spPr>
          <a:xfrm flipH="1" rot="10800000">
            <a:off x="4329450" y="1292675"/>
            <a:ext cx="485100" cy="6771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DDDDD"/>
            </a:gs>
            <a:gs pos="100000">
              <a:srgbClr val="91919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8C8C8C"/>
            </a:gs>
            <a:gs pos="100000">
              <a:srgbClr val="404040"/>
            </a:gs>
          </a:gsLst>
          <a:lin ang="5400012" scaled="0"/>
        </a:gra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