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slide" Target="slides/slide41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6502866cf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6502866cf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6502866cf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6502866cf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6502866cf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6502866cf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6502866cf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6502866cf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6502866cf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6502866cf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26502866cf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26502866cf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6502866cf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26502866cf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6502866cf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26502866cf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26502866cf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26502866cf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26502866cf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26502866cf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140bc8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140bc8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6502866cf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26502866cf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26502866cf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26502866cf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26502866cf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26502866cf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26502866cf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26502866cf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6502866cf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26502866cf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26502866cf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26502866cf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26502866cf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26502866cf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26502866cf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26502866cf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26502866cf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26502866cf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26502866cf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126502866cf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6502866c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6502866c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126502866cf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126502866cf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26502866cf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26502866cf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26502866cf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26502866cf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26502866cf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126502866cf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126502866cf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126502866cf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126502866cf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126502866cf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126502866cf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126502866cf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26502866cf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126502866cf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26502866cf_0_2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26502866cf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26502866cf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126502866cf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6502866c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6502866c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1265df318d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1265df318d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1265df318d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1265df318d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6502866c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6502866c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6502866c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6502866c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6502866c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6502866c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6502866cf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6502866cf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6502866cf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6502866cf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CONVERGENT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Jesus Perez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Google Shape;108;p22"/>
          <p:cNvCxnSpPr/>
          <p:nvPr/>
        </p:nvCxnSpPr>
        <p:spPr>
          <a:xfrm flipH="1" rot="-5400000">
            <a:off x="962050" y="1075775"/>
            <a:ext cx="2789400" cy="20835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22"/>
          <p:cNvCxnSpPr/>
          <p:nvPr/>
        </p:nvCxnSpPr>
        <p:spPr>
          <a:xfrm rot="-5400000">
            <a:off x="52990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4" name="Google Shape;114;p23"/>
          <p:cNvCxnSpPr/>
          <p:nvPr/>
        </p:nvCxnSpPr>
        <p:spPr>
          <a:xfrm flipH="1" rot="-5400000">
            <a:off x="1038250" y="1075775"/>
            <a:ext cx="2789400" cy="20835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23"/>
          <p:cNvCxnSpPr/>
          <p:nvPr/>
        </p:nvCxnSpPr>
        <p:spPr>
          <a:xfrm rot="-5400000">
            <a:off x="52228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24"/>
          <p:cNvCxnSpPr/>
          <p:nvPr/>
        </p:nvCxnSpPr>
        <p:spPr>
          <a:xfrm flipH="1" rot="-5400000">
            <a:off x="11462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24"/>
          <p:cNvCxnSpPr/>
          <p:nvPr/>
        </p:nvCxnSpPr>
        <p:spPr>
          <a:xfrm rot="-5400000">
            <a:off x="51466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6" name="Google Shape;126;p25"/>
          <p:cNvCxnSpPr/>
          <p:nvPr/>
        </p:nvCxnSpPr>
        <p:spPr>
          <a:xfrm flipH="1" rot="-5400000">
            <a:off x="1222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25"/>
          <p:cNvCxnSpPr/>
          <p:nvPr/>
        </p:nvCxnSpPr>
        <p:spPr>
          <a:xfrm rot="-5400000">
            <a:off x="49942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p26"/>
          <p:cNvCxnSpPr/>
          <p:nvPr/>
        </p:nvCxnSpPr>
        <p:spPr>
          <a:xfrm flipH="1" rot="-5400000">
            <a:off x="12986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26"/>
          <p:cNvCxnSpPr/>
          <p:nvPr/>
        </p:nvCxnSpPr>
        <p:spPr>
          <a:xfrm rot="-5400000">
            <a:off x="49180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8" name="Google Shape;138;p27"/>
          <p:cNvCxnSpPr/>
          <p:nvPr/>
        </p:nvCxnSpPr>
        <p:spPr>
          <a:xfrm flipH="1" rot="-5400000">
            <a:off x="13748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9" name="Google Shape;139;p27"/>
          <p:cNvCxnSpPr/>
          <p:nvPr/>
        </p:nvCxnSpPr>
        <p:spPr>
          <a:xfrm rot="-5400000">
            <a:off x="48418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Google Shape;144;p28"/>
          <p:cNvCxnSpPr/>
          <p:nvPr/>
        </p:nvCxnSpPr>
        <p:spPr>
          <a:xfrm flipH="1" rot="-5400000">
            <a:off x="14510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" name="Google Shape;145;p28"/>
          <p:cNvCxnSpPr/>
          <p:nvPr/>
        </p:nvCxnSpPr>
        <p:spPr>
          <a:xfrm rot="-5400000">
            <a:off x="47656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Google Shape;150;p29"/>
          <p:cNvCxnSpPr/>
          <p:nvPr/>
        </p:nvCxnSpPr>
        <p:spPr>
          <a:xfrm flipH="1" rot="-5400000">
            <a:off x="15272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29"/>
          <p:cNvCxnSpPr/>
          <p:nvPr/>
        </p:nvCxnSpPr>
        <p:spPr>
          <a:xfrm rot="-5400000">
            <a:off x="46894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6" name="Google Shape;156;p30"/>
          <p:cNvCxnSpPr/>
          <p:nvPr/>
        </p:nvCxnSpPr>
        <p:spPr>
          <a:xfrm flipH="1" rot="-5400000">
            <a:off x="1603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30"/>
          <p:cNvCxnSpPr/>
          <p:nvPr/>
        </p:nvCxnSpPr>
        <p:spPr>
          <a:xfrm rot="-5400000">
            <a:off x="46132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2" name="Google Shape;162;p31"/>
          <p:cNvCxnSpPr/>
          <p:nvPr/>
        </p:nvCxnSpPr>
        <p:spPr>
          <a:xfrm flipH="1" rot="-5400000">
            <a:off x="16796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3" name="Google Shape;163;p31"/>
          <p:cNvCxnSpPr/>
          <p:nvPr/>
        </p:nvCxnSpPr>
        <p:spPr>
          <a:xfrm rot="-5400000">
            <a:off x="45370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Google Shape;60;p14"/>
          <p:cNvCxnSpPr/>
          <p:nvPr/>
        </p:nvCxnSpPr>
        <p:spPr>
          <a:xfrm flipH="1" rot="-5400000">
            <a:off x="352450" y="1075775"/>
            <a:ext cx="2789400" cy="20835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4"/>
          <p:cNvCxnSpPr/>
          <p:nvPr/>
        </p:nvCxnSpPr>
        <p:spPr>
          <a:xfrm rot="-5400000">
            <a:off x="59086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8" name="Google Shape;168;p32"/>
          <p:cNvCxnSpPr/>
          <p:nvPr/>
        </p:nvCxnSpPr>
        <p:spPr>
          <a:xfrm flipH="1" rot="-5400000">
            <a:off x="17558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9" name="Google Shape;169;p32"/>
          <p:cNvCxnSpPr/>
          <p:nvPr/>
        </p:nvCxnSpPr>
        <p:spPr>
          <a:xfrm rot="-5400000">
            <a:off x="44608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Google Shape;174;p33"/>
          <p:cNvCxnSpPr/>
          <p:nvPr/>
        </p:nvCxnSpPr>
        <p:spPr>
          <a:xfrm flipH="1" rot="-5400000">
            <a:off x="18320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5" name="Google Shape;175;p33"/>
          <p:cNvCxnSpPr/>
          <p:nvPr/>
        </p:nvCxnSpPr>
        <p:spPr>
          <a:xfrm rot="-5400000">
            <a:off x="43846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Google Shape;180;p34"/>
          <p:cNvCxnSpPr/>
          <p:nvPr/>
        </p:nvCxnSpPr>
        <p:spPr>
          <a:xfrm flipH="1" rot="-5400000">
            <a:off x="19082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34"/>
          <p:cNvCxnSpPr/>
          <p:nvPr/>
        </p:nvCxnSpPr>
        <p:spPr>
          <a:xfrm rot="-5400000">
            <a:off x="43084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6" name="Google Shape;186;p35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7" name="Google Shape;187;p35"/>
          <p:cNvCxnSpPr/>
          <p:nvPr/>
        </p:nvCxnSpPr>
        <p:spPr>
          <a:xfrm rot="-5400000">
            <a:off x="42322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Google Shape;192;p36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3" name="Google Shape;193;p36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8" name="Google Shape;198;p37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9" name="Google Shape;199;p37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0" name="Google Shape;200;p37"/>
          <p:cNvSpPr/>
          <p:nvPr/>
        </p:nvSpPr>
        <p:spPr>
          <a:xfrm>
            <a:off x="4145250" y="2480700"/>
            <a:ext cx="683700" cy="4881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" name="Google Shape;205;p38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6" name="Google Shape;206;p38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7" name="Google Shape;207;p38"/>
          <p:cNvSpPr/>
          <p:nvPr/>
        </p:nvSpPr>
        <p:spPr>
          <a:xfrm>
            <a:off x="4145250" y="2350500"/>
            <a:ext cx="857400" cy="6183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2" name="Google Shape;212;p39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3" name="Google Shape;213;p39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4" name="Google Shape;214;p39"/>
          <p:cNvSpPr/>
          <p:nvPr/>
        </p:nvSpPr>
        <p:spPr>
          <a:xfrm>
            <a:off x="4145250" y="2166025"/>
            <a:ext cx="879000" cy="8028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9" name="Google Shape;219;p40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0" name="Google Shape;220;p40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1" name="Google Shape;221;p40"/>
          <p:cNvSpPr/>
          <p:nvPr/>
        </p:nvSpPr>
        <p:spPr>
          <a:xfrm>
            <a:off x="4145250" y="1949000"/>
            <a:ext cx="900600" cy="10197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6" name="Google Shape;226;p41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7" name="Google Shape;227;p41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8" name="Google Shape;228;p41"/>
          <p:cNvSpPr/>
          <p:nvPr/>
        </p:nvSpPr>
        <p:spPr>
          <a:xfrm>
            <a:off x="4025900" y="1797100"/>
            <a:ext cx="1107000" cy="11715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Google Shape;66;p15"/>
          <p:cNvCxnSpPr/>
          <p:nvPr/>
        </p:nvCxnSpPr>
        <p:spPr>
          <a:xfrm flipH="1" rot="-5400000">
            <a:off x="428650" y="1075775"/>
            <a:ext cx="2789400" cy="20835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5"/>
          <p:cNvCxnSpPr/>
          <p:nvPr/>
        </p:nvCxnSpPr>
        <p:spPr>
          <a:xfrm rot="-5400000">
            <a:off x="58324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Google Shape;233;p42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4" name="Google Shape;234;p42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5" name="Google Shape;235;p42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0" name="Google Shape;240;p43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1" name="Google Shape;241;p43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42" name="Google Shape;242;p43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43"/>
          <p:cNvSpPr/>
          <p:nvPr/>
        </p:nvSpPr>
        <p:spPr>
          <a:xfrm>
            <a:off x="4346350" y="994225"/>
            <a:ext cx="651132" cy="553284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8" name="Google Shape;248;p44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9" name="Google Shape;249;p44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0" name="Google Shape;250;p44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44"/>
          <p:cNvSpPr/>
          <p:nvPr/>
        </p:nvSpPr>
        <p:spPr>
          <a:xfrm>
            <a:off x="4346350" y="809625"/>
            <a:ext cx="786348" cy="737856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6" name="Google Shape;256;p45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7" name="Google Shape;257;p45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8" name="Google Shape;258;p45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45"/>
          <p:cNvSpPr/>
          <p:nvPr/>
        </p:nvSpPr>
        <p:spPr>
          <a:xfrm>
            <a:off x="4166950" y="809625"/>
            <a:ext cx="965736" cy="737856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4" name="Google Shape;264;p46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5" name="Google Shape;265;p46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6" name="Google Shape;266;p46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46"/>
          <p:cNvSpPr/>
          <p:nvPr/>
        </p:nvSpPr>
        <p:spPr>
          <a:xfrm>
            <a:off x="4015049" y="722825"/>
            <a:ext cx="1117692" cy="889812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2" name="Google Shape;272;p47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3" name="Google Shape;273;p47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4" name="Google Shape;274;p47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47"/>
          <p:cNvSpPr/>
          <p:nvPr/>
        </p:nvSpPr>
        <p:spPr>
          <a:xfrm>
            <a:off x="4015050" y="581748"/>
            <a:ext cx="1117692" cy="1030860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47"/>
          <p:cNvSpPr/>
          <p:nvPr/>
        </p:nvSpPr>
        <p:spPr>
          <a:xfrm>
            <a:off x="4948250" y="1037475"/>
            <a:ext cx="792126" cy="727056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1" name="Google Shape;281;p48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2" name="Google Shape;282;p48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3" name="Google Shape;283;p48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48"/>
          <p:cNvSpPr/>
          <p:nvPr/>
        </p:nvSpPr>
        <p:spPr>
          <a:xfrm>
            <a:off x="4015050" y="581748"/>
            <a:ext cx="1117692" cy="1030860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48"/>
          <p:cNvSpPr/>
          <p:nvPr/>
        </p:nvSpPr>
        <p:spPr>
          <a:xfrm>
            <a:off x="4948250" y="1037475"/>
            <a:ext cx="792126" cy="727056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48"/>
          <p:cNvSpPr/>
          <p:nvPr/>
        </p:nvSpPr>
        <p:spPr>
          <a:xfrm>
            <a:off x="3624400" y="1406450"/>
            <a:ext cx="585954" cy="651078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1" name="Google Shape;291;p49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2" name="Google Shape;292;p49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3" name="Google Shape;293;p49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49"/>
          <p:cNvSpPr/>
          <p:nvPr/>
        </p:nvSpPr>
        <p:spPr>
          <a:xfrm>
            <a:off x="4015050" y="581748"/>
            <a:ext cx="1117692" cy="1030860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49"/>
          <p:cNvSpPr/>
          <p:nvPr/>
        </p:nvSpPr>
        <p:spPr>
          <a:xfrm>
            <a:off x="4948250" y="1037475"/>
            <a:ext cx="792126" cy="727056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49"/>
          <p:cNvSpPr/>
          <p:nvPr/>
        </p:nvSpPr>
        <p:spPr>
          <a:xfrm>
            <a:off x="3624400" y="1406450"/>
            <a:ext cx="585954" cy="651078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49"/>
          <p:cNvSpPr/>
          <p:nvPr/>
        </p:nvSpPr>
        <p:spPr>
          <a:xfrm>
            <a:off x="3298850" y="896423"/>
            <a:ext cx="661932" cy="651078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2" name="Google Shape;302;p50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3" name="Google Shape;303;p50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4" name="Google Shape;304;p50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50"/>
          <p:cNvSpPr/>
          <p:nvPr/>
        </p:nvSpPr>
        <p:spPr>
          <a:xfrm>
            <a:off x="4015050" y="581748"/>
            <a:ext cx="1117692" cy="1030860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50"/>
          <p:cNvSpPr/>
          <p:nvPr/>
        </p:nvSpPr>
        <p:spPr>
          <a:xfrm>
            <a:off x="4948250" y="1037475"/>
            <a:ext cx="792126" cy="727056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50"/>
          <p:cNvSpPr/>
          <p:nvPr/>
        </p:nvSpPr>
        <p:spPr>
          <a:xfrm>
            <a:off x="3624400" y="1406450"/>
            <a:ext cx="585954" cy="651078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50"/>
          <p:cNvSpPr/>
          <p:nvPr/>
        </p:nvSpPr>
        <p:spPr>
          <a:xfrm>
            <a:off x="3298850" y="896423"/>
            <a:ext cx="661932" cy="651078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50"/>
          <p:cNvSpPr/>
          <p:nvPr/>
        </p:nvSpPr>
        <p:spPr>
          <a:xfrm>
            <a:off x="4394852" y="1764525"/>
            <a:ext cx="238722" cy="596818"/>
          </a:xfrm>
          <a:custGeom>
            <a:rect b="b" l="l" r="r" t="t"/>
            <a:pathLst>
              <a:path extrusionOk="0" h="25609" w="10851">
                <a:moveTo>
                  <a:pt x="0" y="0"/>
                </a:moveTo>
                <a:cubicBezTo>
                  <a:pt x="2068" y="5860"/>
                  <a:pt x="6306" y="10899"/>
                  <a:pt x="7813" y="16928"/>
                </a:cubicBezTo>
                <a:cubicBezTo>
                  <a:pt x="8253" y="18687"/>
                  <a:pt x="4852" y="19925"/>
                  <a:pt x="5208" y="21703"/>
                </a:cubicBezTo>
                <a:cubicBezTo>
                  <a:pt x="5657" y="23946"/>
                  <a:pt x="8805" y="24586"/>
                  <a:pt x="10851" y="25609"/>
                </a:cubicBezTo>
              </a:path>
            </a:pathLst>
          </a:cu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" name="Google Shape;314;p51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5" name="Google Shape;315;p51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6" name="Google Shape;316;p51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51"/>
          <p:cNvSpPr/>
          <p:nvPr/>
        </p:nvSpPr>
        <p:spPr>
          <a:xfrm>
            <a:off x="4015050" y="581748"/>
            <a:ext cx="1117692" cy="1030860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51"/>
          <p:cNvSpPr/>
          <p:nvPr/>
        </p:nvSpPr>
        <p:spPr>
          <a:xfrm>
            <a:off x="4948250" y="1037475"/>
            <a:ext cx="792126" cy="727056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51"/>
          <p:cNvSpPr/>
          <p:nvPr/>
        </p:nvSpPr>
        <p:spPr>
          <a:xfrm>
            <a:off x="3624400" y="1406450"/>
            <a:ext cx="585954" cy="651078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51"/>
          <p:cNvSpPr/>
          <p:nvPr/>
        </p:nvSpPr>
        <p:spPr>
          <a:xfrm>
            <a:off x="3298850" y="896423"/>
            <a:ext cx="661932" cy="651078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51"/>
          <p:cNvSpPr/>
          <p:nvPr/>
        </p:nvSpPr>
        <p:spPr>
          <a:xfrm>
            <a:off x="4346350" y="1851350"/>
            <a:ext cx="417411" cy="1117257"/>
          </a:xfrm>
          <a:custGeom>
            <a:rect b="b" l="l" r="r" t="t"/>
            <a:pathLst>
              <a:path extrusionOk="0" h="25609" w="10851">
                <a:moveTo>
                  <a:pt x="0" y="0"/>
                </a:moveTo>
                <a:cubicBezTo>
                  <a:pt x="2068" y="5860"/>
                  <a:pt x="6306" y="10899"/>
                  <a:pt x="7813" y="16928"/>
                </a:cubicBezTo>
                <a:cubicBezTo>
                  <a:pt x="8253" y="18687"/>
                  <a:pt x="4852" y="19925"/>
                  <a:pt x="5208" y="21703"/>
                </a:cubicBezTo>
                <a:cubicBezTo>
                  <a:pt x="5657" y="23946"/>
                  <a:pt x="8805" y="24586"/>
                  <a:pt x="10851" y="25609"/>
                </a:cubicBezTo>
              </a:path>
            </a:pathLst>
          </a:cu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pic>
        <p:nvPicPr>
          <p:cNvPr id="322" name="Google Shape;322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1250" y="288750"/>
            <a:ext cx="987450" cy="1323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Google Shape;72;p16"/>
          <p:cNvCxnSpPr/>
          <p:nvPr/>
        </p:nvCxnSpPr>
        <p:spPr>
          <a:xfrm flipH="1" rot="-5400000">
            <a:off x="504850" y="1075775"/>
            <a:ext cx="2789400" cy="20835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6"/>
          <p:cNvCxnSpPr/>
          <p:nvPr/>
        </p:nvCxnSpPr>
        <p:spPr>
          <a:xfrm rot="-5400000">
            <a:off x="57562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" name="Google Shape;327;p52"/>
          <p:cNvCxnSpPr/>
          <p:nvPr/>
        </p:nvCxnSpPr>
        <p:spPr>
          <a:xfrm flipH="1" rot="-5400000">
            <a:off x="1984450" y="1043975"/>
            <a:ext cx="2799600" cy="21573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8" name="Google Shape;328;p52"/>
          <p:cNvCxnSpPr/>
          <p:nvPr/>
        </p:nvCxnSpPr>
        <p:spPr>
          <a:xfrm rot="-5400000">
            <a:off x="4156000" y="10765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9" name="Google Shape;329;p52"/>
          <p:cNvSpPr/>
          <p:nvPr/>
        </p:nvSpPr>
        <p:spPr>
          <a:xfrm>
            <a:off x="3711200" y="1547500"/>
            <a:ext cx="1638600" cy="1421100"/>
          </a:xfrm>
          <a:prstGeom prst="triangle">
            <a:avLst>
              <a:gd fmla="val 500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52"/>
          <p:cNvSpPr/>
          <p:nvPr/>
        </p:nvSpPr>
        <p:spPr>
          <a:xfrm>
            <a:off x="4015050" y="581748"/>
            <a:ext cx="1117692" cy="1030860"/>
          </a:xfrm>
          <a:prstGeom prst="cloud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52"/>
          <p:cNvSpPr/>
          <p:nvPr/>
        </p:nvSpPr>
        <p:spPr>
          <a:xfrm>
            <a:off x="4948250" y="1037475"/>
            <a:ext cx="792126" cy="727056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52"/>
          <p:cNvSpPr/>
          <p:nvPr/>
        </p:nvSpPr>
        <p:spPr>
          <a:xfrm>
            <a:off x="3624400" y="1406450"/>
            <a:ext cx="585954" cy="651078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52"/>
          <p:cNvSpPr/>
          <p:nvPr/>
        </p:nvSpPr>
        <p:spPr>
          <a:xfrm>
            <a:off x="3298850" y="896423"/>
            <a:ext cx="661932" cy="651078"/>
          </a:xfrm>
          <a:prstGeom prst="irregularSeal2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52"/>
          <p:cNvSpPr/>
          <p:nvPr/>
        </p:nvSpPr>
        <p:spPr>
          <a:xfrm>
            <a:off x="4346350" y="1851350"/>
            <a:ext cx="417411" cy="1117257"/>
          </a:xfrm>
          <a:custGeom>
            <a:rect b="b" l="l" r="r" t="t"/>
            <a:pathLst>
              <a:path extrusionOk="0" h="25609" w="10851">
                <a:moveTo>
                  <a:pt x="0" y="0"/>
                </a:moveTo>
                <a:cubicBezTo>
                  <a:pt x="2068" y="5860"/>
                  <a:pt x="6306" y="10899"/>
                  <a:pt x="7813" y="16928"/>
                </a:cubicBezTo>
                <a:cubicBezTo>
                  <a:pt x="8253" y="18687"/>
                  <a:pt x="4852" y="19925"/>
                  <a:pt x="5208" y="21703"/>
                </a:cubicBezTo>
                <a:cubicBezTo>
                  <a:pt x="5657" y="23946"/>
                  <a:pt x="8805" y="24586"/>
                  <a:pt x="10851" y="25609"/>
                </a:cubicBezTo>
              </a:path>
            </a:pathLst>
          </a:cu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sp>
      <p:pic>
        <p:nvPicPr>
          <p:cNvPr id="335" name="Google Shape;335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1250" y="288750"/>
            <a:ext cx="987450" cy="1323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15050" y="538550"/>
            <a:ext cx="1366875" cy="111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000"/>
        </a:solidFill>
      </p:bgPr>
    </p:bg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5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53"/>
          <p:cNvSpPr txBox="1"/>
          <p:nvPr/>
        </p:nvSpPr>
        <p:spPr>
          <a:xfrm>
            <a:off x="2879100" y="2383525"/>
            <a:ext cx="4313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THE END</a:t>
            </a:r>
            <a:endParaRPr sz="5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Google Shape;78;p17"/>
          <p:cNvCxnSpPr/>
          <p:nvPr/>
        </p:nvCxnSpPr>
        <p:spPr>
          <a:xfrm flipH="1" rot="-5400000">
            <a:off x="581050" y="1075775"/>
            <a:ext cx="2789400" cy="20835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7"/>
          <p:cNvCxnSpPr/>
          <p:nvPr/>
        </p:nvCxnSpPr>
        <p:spPr>
          <a:xfrm rot="-5400000">
            <a:off x="56800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18"/>
          <p:cNvCxnSpPr/>
          <p:nvPr/>
        </p:nvCxnSpPr>
        <p:spPr>
          <a:xfrm flipH="1" rot="-5400000">
            <a:off x="657250" y="1075775"/>
            <a:ext cx="2789400" cy="20835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8"/>
          <p:cNvCxnSpPr/>
          <p:nvPr/>
        </p:nvCxnSpPr>
        <p:spPr>
          <a:xfrm rot="-5400000">
            <a:off x="56038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19"/>
          <p:cNvCxnSpPr/>
          <p:nvPr/>
        </p:nvCxnSpPr>
        <p:spPr>
          <a:xfrm flipH="1" rot="-5400000">
            <a:off x="733450" y="1075775"/>
            <a:ext cx="2789400" cy="20835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19"/>
          <p:cNvCxnSpPr/>
          <p:nvPr/>
        </p:nvCxnSpPr>
        <p:spPr>
          <a:xfrm rot="-5400000">
            <a:off x="55276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Google Shape;96;p20"/>
          <p:cNvCxnSpPr/>
          <p:nvPr/>
        </p:nvCxnSpPr>
        <p:spPr>
          <a:xfrm flipH="1" rot="-5400000">
            <a:off x="809650" y="1075775"/>
            <a:ext cx="2789400" cy="20835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20"/>
          <p:cNvCxnSpPr/>
          <p:nvPr/>
        </p:nvCxnSpPr>
        <p:spPr>
          <a:xfrm rot="-5400000">
            <a:off x="54514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Google Shape;102;p21"/>
          <p:cNvCxnSpPr/>
          <p:nvPr/>
        </p:nvCxnSpPr>
        <p:spPr>
          <a:xfrm flipH="1" rot="-5400000">
            <a:off x="885850" y="1075775"/>
            <a:ext cx="2789400" cy="20835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21"/>
          <p:cNvCxnSpPr/>
          <p:nvPr/>
        </p:nvCxnSpPr>
        <p:spPr>
          <a:xfrm rot="-5400000">
            <a:off x="5375200" y="924125"/>
            <a:ext cx="2778300" cy="23976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783F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