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y="5143500" cx="9144000"/>
  <p:notesSz cx="6858000" cy="9144000"/>
  <p:embeddedFontLst>
    <p:embeddedFont>
      <p:font typeface="Lobster"/>
      <p:regular r:id="rId3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Lobster-regular.fntdata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262a69c2d4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262a69c2d4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262a69c2d4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262a69c2d4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262a69c2d4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1262a69c2d4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262a69c2d4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1262a69c2d4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262a69c2d4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262a69c2d4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262a69c2d4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262a69c2d4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262a69c2d4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262a69c2d4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1262a69c2d4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1262a69c2d4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262a69c2d4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1262a69c2d4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262a69c2d4_0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1262a69c2d4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262a69c2d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262a69c2d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262a69c2d4_0_1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1262a69c2d4_0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1262a69c2d4_0_1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1262a69c2d4_0_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1262a69c2d4_0_1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1262a69c2d4_0_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1228a11fa4d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1228a11fa4d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1228a11fa4d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1228a11fa4d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1228a11fa4d_1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1228a11fa4d_1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262a69c2d4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262a69c2d4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262a69c2d4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262a69c2d4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262a69c2d4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262a69c2d4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262a69c2d4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262a69c2d4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262a69c2d4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262a69c2d4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262a69c2d4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262a69c2d4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262a69c2d4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262a69c2d4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8.png"/><Relationship Id="rId4" Type="http://schemas.openxmlformats.org/officeDocument/2006/relationships/image" Target="../media/image3.png"/><Relationship Id="rId5" Type="http://schemas.openxmlformats.org/officeDocument/2006/relationships/image" Target="../media/image6.png"/><Relationship Id="rId6" Type="http://schemas.openxmlformats.org/officeDocument/2006/relationships/image" Target="../media/image7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8.png"/><Relationship Id="rId4" Type="http://schemas.openxmlformats.org/officeDocument/2006/relationships/image" Target="../media/image3.png"/><Relationship Id="rId5" Type="http://schemas.openxmlformats.org/officeDocument/2006/relationships/image" Target="../media/image6.png"/><Relationship Id="rId6" Type="http://schemas.openxmlformats.org/officeDocument/2006/relationships/image" Target="../media/image7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8.png"/><Relationship Id="rId4" Type="http://schemas.openxmlformats.org/officeDocument/2006/relationships/image" Target="../media/image3.png"/><Relationship Id="rId5" Type="http://schemas.openxmlformats.org/officeDocument/2006/relationships/image" Target="../media/image5.png"/><Relationship Id="rId6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A9999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-264267" y="-26592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obster"/>
                <a:ea typeface="Lobster"/>
                <a:cs typeface="Lobster"/>
                <a:sym typeface="Lobster"/>
              </a:rPr>
              <a:t>Convergent</a:t>
            </a:r>
            <a:endParaRPr>
              <a:latin typeface="Lobster"/>
              <a:ea typeface="Lobster"/>
              <a:cs typeface="Lobster"/>
              <a:sym typeface="Lobster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8" name="Google Shape;108;p22"/>
          <p:cNvCxnSpPr/>
          <p:nvPr/>
        </p:nvCxnSpPr>
        <p:spPr>
          <a:xfrm>
            <a:off x="2222250" y="20666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9" name="Google Shape;109;p22"/>
          <p:cNvCxnSpPr/>
          <p:nvPr/>
        </p:nvCxnSpPr>
        <p:spPr>
          <a:xfrm flipH="1">
            <a:off x="3158975" y="26762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0" name="Google Shape;110;p22"/>
          <p:cNvSpPr/>
          <p:nvPr/>
        </p:nvSpPr>
        <p:spPr>
          <a:xfrm>
            <a:off x="3350975" y="2460600"/>
            <a:ext cx="639675" cy="505400"/>
          </a:xfrm>
          <a:prstGeom prst="flowChartExtract">
            <a:avLst/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5" name="Google Shape;115;p23"/>
          <p:cNvCxnSpPr/>
          <p:nvPr/>
        </p:nvCxnSpPr>
        <p:spPr>
          <a:xfrm>
            <a:off x="2222250" y="20666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6" name="Google Shape;116;p23"/>
          <p:cNvCxnSpPr/>
          <p:nvPr/>
        </p:nvCxnSpPr>
        <p:spPr>
          <a:xfrm flipH="1">
            <a:off x="3006575" y="28286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7" name="Google Shape;117;p23"/>
          <p:cNvSpPr/>
          <p:nvPr/>
        </p:nvSpPr>
        <p:spPr>
          <a:xfrm>
            <a:off x="3280250" y="2314200"/>
            <a:ext cx="801350" cy="626650"/>
          </a:xfrm>
          <a:prstGeom prst="flowChartExtract">
            <a:avLst/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2" name="Google Shape;122;p24"/>
          <p:cNvCxnSpPr/>
          <p:nvPr/>
        </p:nvCxnSpPr>
        <p:spPr>
          <a:xfrm>
            <a:off x="2222250" y="20666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3" name="Google Shape;123;p24"/>
          <p:cNvCxnSpPr/>
          <p:nvPr/>
        </p:nvCxnSpPr>
        <p:spPr>
          <a:xfrm flipH="1">
            <a:off x="3006575" y="28286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4" name="Google Shape;124;p24"/>
          <p:cNvSpPr/>
          <p:nvPr/>
        </p:nvSpPr>
        <p:spPr>
          <a:xfrm>
            <a:off x="3280250" y="2314200"/>
            <a:ext cx="801350" cy="626650"/>
          </a:xfrm>
          <a:prstGeom prst="flowChartExtract">
            <a:avLst/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9" name="Google Shape;129;p25"/>
          <p:cNvCxnSpPr/>
          <p:nvPr/>
        </p:nvCxnSpPr>
        <p:spPr>
          <a:xfrm>
            <a:off x="2222250" y="20666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0" name="Google Shape;130;p25"/>
          <p:cNvCxnSpPr/>
          <p:nvPr/>
        </p:nvCxnSpPr>
        <p:spPr>
          <a:xfrm flipH="1">
            <a:off x="2854175" y="29810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1" name="Google Shape;131;p25"/>
          <p:cNvSpPr/>
          <p:nvPr/>
        </p:nvSpPr>
        <p:spPr>
          <a:xfrm>
            <a:off x="3283275" y="2311588"/>
            <a:ext cx="742975" cy="520325"/>
          </a:xfrm>
          <a:prstGeom prst="flowChartExtract">
            <a:avLst/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6" name="Google Shape;136;p26"/>
          <p:cNvCxnSpPr/>
          <p:nvPr/>
        </p:nvCxnSpPr>
        <p:spPr>
          <a:xfrm>
            <a:off x="2222250" y="20666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7" name="Google Shape;137;p26"/>
          <p:cNvCxnSpPr/>
          <p:nvPr/>
        </p:nvCxnSpPr>
        <p:spPr>
          <a:xfrm flipH="1">
            <a:off x="2854175" y="29810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8" name="Google Shape;138;p26"/>
          <p:cNvSpPr/>
          <p:nvPr/>
        </p:nvSpPr>
        <p:spPr>
          <a:xfrm>
            <a:off x="3192350" y="2066682"/>
            <a:ext cx="1036025" cy="765250"/>
          </a:xfrm>
          <a:prstGeom prst="flowChartExtract">
            <a:avLst/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3" name="Google Shape;143;p27"/>
          <p:cNvCxnSpPr/>
          <p:nvPr/>
        </p:nvCxnSpPr>
        <p:spPr>
          <a:xfrm>
            <a:off x="2222250" y="20666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4" name="Google Shape;144;p27"/>
          <p:cNvCxnSpPr/>
          <p:nvPr/>
        </p:nvCxnSpPr>
        <p:spPr>
          <a:xfrm flipH="1">
            <a:off x="2854175" y="29810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5" name="Google Shape;145;p27"/>
          <p:cNvSpPr/>
          <p:nvPr/>
        </p:nvSpPr>
        <p:spPr>
          <a:xfrm>
            <a:off x="3151925" y="1599050"/>
            <a:ext cx="1601925" cy="1121700"/>
          </a:xfrm>
          <a:prstGeom prst="flowChartExtract">
            <a:avLst/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0" name="Google Shape;150;p28"/>
          <p:cNvCxnSpPr/>
          <p:nvPr/>
        </p:nvCxnSpPr>
        <p:spPr>
          <a:xfrm>
            <a:off x="2222250" y="20666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1" name="Google Shape;151;p28"/>
          <p:cNvCxnSpPr/>
          <p:nvPr/>
        </p:nvCxnSpPr>
        <p:spPr>
          <a:xfrm flipH="1">
            <a:off x="2854175" y="29810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2" name="Google Shape;152;p28"/>
          <p:cNvSpPr/>
          <p:nvPr/>
        </p:nvSpPr>
        <p:spPr>
          <a:xfrm>
            <a:off x="3151925" y="1599050"/>
            <a:ext cx="1601925" cy="1121700"/>
          </a:xfrm>
          <a:prstGeom prst="flowChartExtract">
            <a:avLst/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8"/>
          <p:cNvSpPr/>
          <p:nvPr/>
        </p:nvSpPr>
        <p:spPr>
          <a:xfrm>
            <a:off x="3834626" y="670052"/>
            <a:ext cx="1102680" cy="837000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8" name="Google Shape;158;p29"/>
          <p:cNvCxnSpPr/>
          <p:nvPr/>
        </p:nvCxnSpPr>
        <p:spPr>
          <a:xfrm>
            <a:off x="2222250" y="20666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9" name="Google Shape;159;p29"/>
          <p:cNvCxnSpPr/>
          <p:nvPr/>
        </p:nvCxnSpPr>
        <p:spPr>
          <a:xfrm flipH="1">
            <a:off x="2854175" y="29810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0" name="Google Shape;160;p29"/>
          <p:cNvSpPr/>
          <p:nvPr/>
        </p:nvSpPr>
        <p:spPr>
          <a:xfrm>
            <a:off x="3151925" y="1599050"/>
            <a:ext cx="1601925" cy="1121700"/>
          </a:xfrm>
          <a:prstGeom prst="flowChartExtract">
            <a:avLst/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29"/>
          <p:cNvSpPr/>
          <p:nvPr/>
        </p:nvSpPr>
        <p:spPr>
          <a:xfrm>
            <a:off x="3834626" y="670052"/>
            <a:ext cx="1102680" cy="837000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29"/>
          <p:cNvSpPr/>
          <p:nvPr/>
        </p:nvSpPr>
        <p:spPr>
          <a:xfrm>
            <a:off x="3151932" y="1304181"/>
            <a:ext cx="437832" cy="429624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7" name="Google Shape;167;p30"/>
          <p:cNvCxnSpPr/>
          <p:nvPr/>
        </p:nvCxnSpPr>
        <p:spPr>
          <a:xfrm>
            <a:off x="2222250" y="20666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8" name="Google Shape;168;p30"/>
          <p:cNvCxnSpPr/>
          <p:nvPr/>
        </p:nvCxnSpPr>
        <p:spPr>
          <a:xfrm flipH="1">
            <a:off x="2854175" y="29810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9" name="Google Shape;169;p30"/>
          <p:cNvSpPr/>
          <p:nvPr/>
        </p:nvSpPr>
        <p:spPr>
          <a:xfrm>
            <a:off x="3151925" y="1599050"/>
            <a:ext cx="1601925" cy="1121700"/>
          </a:xfrm>
          <a:prstGeom prst="flowChartExtract">
            <a:avLst/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30"/>
          <p:cNvSpPr/>
          <p:nvPr/>
        </p:nvSpPr>
        <p:spPr>
          <a:xfrm>
            <a:off x="3834626" y="670052"/>
            <a:ext cx="1102680" cy="837000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30"/>
          <p:cNvSpPr/>
          <p:nvPr/>
        </p:nvSpPr>
        <p:spPr>
          <a:xfrm>
            <a:off x="3151932" y="1304181"/>
            <a:ext cx="437832" cy="429624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30"/>
          <p:cNvSpPr/>
          <p:nvPr/>
        </p:nvSpPr>
        <p:spPr>
          <a:xfrm>
            <a:off x="1758300" y="240450"/>
            <a:ext cx="1276560" cy="981936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30"/>
          <p:cNvSpPr/>
          <p:nvPr/>
        </p:nvSpPr>
        <p:spPr>
          <a:xfrm>
            <a:off x="5604100" y="1130325"/>
            <a:ext cx="1276560" cy="981936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8" name="Google Shape;178;p31"/>
          <p:cNvCxnSpPr/>
          <p:nvPr/>
        </p:nvCxnSpPr>
        <p:spPr>
          <a:xfrm>
            <a:off x="2222250" y="20666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9" name="Google Shape;179;p31"/>
          <p:cNvCxnSpPr/>
          <p:nvPr/>
        </p:nvCxnSpPr>
        <p:spPr>
          <a:xfrm flipH="1">
            <a:off x="2854175" y="29810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0" name="Google Shape;180;p31"/>
          <p:cNvSpPr/>
          <p:nvPr/>
        </p:nvSpPr>
        <p:spPr>
          <a:xfrm>
            <a:off x="3151925" y="1599050"/>
            <a:ext cx="1601925" cy="1121700"/>
          </a:xfrm>
          <a:prstGeom prst="flowChartExtract">
            <a:avLst/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31"/>
          <p:cNvSpPr/>
          <p:nvPr/>
        </p:nvSpPr>
        <p:spPr>
          <a:xfrm>
            <a:off x="3834626" y="670052"/>
            <a:ext cx="1102680" cy="837000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31"/>
          <p:cNvSpPr/>
          <p:nvPr/>
        </p:nvSpPr>
        <p:spPr>
          <a:xfrm>
            <a:off x="3151932" y="1304181"/>
            <a:ext cx="437832" cy="429624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31"/>
          <p:cNvSpPr/>
          <p:nvPr/>
        </p:nvSpPr>
        <p:spPr>
          <a:xfrm>
            <a:off x="1758300" y="240450"/>
            <a:ext cx="1276560" cy="981936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31"/>
          <p:cNvSpPr/>
          <p:nvPr/>
        </p:nvSpPr>
        <p:spPr>
          <a:xfrm>
            <a:off x="5604100" y="1130325"/>
            <a:ext cx="1276560" cy="981936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31"/>
          <p:cNvSpPr/>
          <p:nvPr/>
        </p:nvSpPr>
        <p:spPr>
          <a:xfrm>
            <a:off x="3707350" y="1599050"/>
            <a:ext cx="491100" cy="10656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Google Shape;59;p14"/>
          <p:cNvCxnSpPr/>
          <p:nvPr/>
        </p:nvCxnSpPr>
        <p:spPr>
          <a:xfrm>
            <a:off x="2222250" y="20666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" name="Google Shape;60;p14"/>
          <p:cNvCxnSpPr/>
          <p:nvPr/>
        </p:nvCxnSpPr>
        <p:spPr>
          <a:xfrm flipH="1">
            <a:off x="3768575" y="20666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0" name="Google Shape;190;p32"/>
          <p:cNvCxnSpPr/>
          <p:nvPr/>
        </p:nvCxnSpPr>
        <p:spPr>
          <a:xfrm>
            <a:off x="2222250" y="20666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1" name="Google Shape;191;p32"/>
          <p:cNvCxnSpPr/>
          <p:nvPr/>
        </p:nvCxnSpPr>
        <p:spPr>
          <a:xfrm flipH="1">
            <a:off x="2854175" y="29810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2" name="Google Shape;192;p32"/>
          <p:cNvSpPr/>
          <p:nvPr/>
        </p:nvSpPr>
        <p:spPr>
          <a:xfrm>
            <a:off x="3151925" y="1599050"/>
            <a:ext cx="1601925" cy="1121700"/>
          </a:xfrm>
          <a:prstGeom prst="flowChartExtract">
            <a:avLst/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32"/>
          <p:cNvSpPr/>
          <p:nvPr/>
        </p:nvSpPr>
        <p:spPr>
          <a:xfrm>
            <a:off x="5055101" y="158627"/>
            <a:ext cx="1102680" cy="837000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32"/>
          <p:cNvSpPr/>
          <p:nvPr/>
        </p:nvSpPr>
        <p:spPr>
          <a:xfrm>
            <a:off x="3151932" y="1304181"/>
            <a:ext cx="437832" cy="429624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32"/>
          <p:cNvSpPr/>
          <p:nvPr/>
        </p:nvSpPr>
        <p:spPr>
          <a:xfrm>
            <a:off x="1758300" y="240450"/>
            <a:ext cx="1276560" cy="981936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32"/>
          <p:cNvSpPr/>
          <p:nvPr/>
        </p:nvSpPr>
        <p:spPr>
          <a:xfrm>
            <a:off x="5604100" y="1130325"/>
            <a:ext cx="1276560" cy="981936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32"/>
          <p:cNvSpPr/>
          <p:nvPr/>
        </p:nvSpPr>
        <p:spPr>
          <a:xfrm>
            <a:off x="3707350" y="1599050"/>
            <a:ext cx="491100" cy="10656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98" name="Google Shape;198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1923" y="995629"/>
            <a:ext cx="1685615" cy="1121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3" name="Google Shape;203;p33"/>
          <p:cNvCxnSpPr/>
          <p:nvPr/>
        </p:nvCxnSpPr>
        <p:spPr>
          <a:xfrm>
            <a:off x="2222250" y="20666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4" name="Google Shape;204;p33"/>
          <p:cNvCxnSpPr/>
          <p:nvPr/>
        </p:nvCxnSpPr>
        <p:spPr>
          <a:xfrm flipH="1">
            <a:off x="2854175" y="29810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5" name="Google Shape;205;p33"/>
          <p:cNvSpPr/>
          <p:nvPr/>
        </p:nvSpPr>
        <p:spPr>
          <a:xfrm>
            <a:off x="3151925" y="1599050"/>
            <a:ext cx="1601925" cy="1121700"/>
          </a:xfrm>
          <a:prstGeom prst="flowChartExtract">
            <a:avLst/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33"/>
          <p:cNvSpPr/>
          <p:nvPr/>
        </p:nvSpPr>
        <p:spPr>
          <a:xfrm>
            <a:off x="5383401" y="325064"/>
            <a:ext cx="1102680" cy="837000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33"/>
          <p:cNvSpPr/>
          <p:nvPr/>
        </p:nvSpPr>
        <p:spPr>
          <a:xfrm>
            <a:off x="3151932" y="1304181"/>
            <a:ext cx="437832" cy="429624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33"/>
          <p:cNvSpPr/>
          <p:nvPr/>
        </p:nvSpPr>
        <p:spPr>
          <a:xfrm>
            <a:off x="1454325" y="252600"/>
            <a:ext cx="1276560" cy="981936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33"/>
          <p:cNvSpPr/>
          <p:nvPr/>
        </p:nvSpPr>
        <p:spPr>
          <a:xfrm>
            <a:off x="5604100" y="1130325"/>
            <a:ext cx="1276560" cy="981936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33"/>
          <p:cNvSpPr/>
          <p:nvPr/>
        </p:nvSpPr>
        <p:spPr>
          <a:xfrm>
            <a:off x="3707350" y="1599050"/>
            <a:ext cx="491100" cy="10656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11" name="Google Shape;211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54169" y="252598"/>
            <a:ext cx="2466875" cy="164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6" name="Google Shape;216;p34"/>
          <p:cNvCxnSpPr/>
          <p:nvPr/>
        </p:nvCxnSpPr>
        <p:spPr>
          <a:xfrm>
            <a:off x="2222250" y="20666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17" name="Google Shape;217;p34"/>
          <p:cNvCxnSpPr/>
          <p:nvPr/>
        </p:nvCxnSpPr>
        <p:spPr>
          <a:xfrm flipH="1">
            <a:off x="2854175" y="29810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8" name="Google Shape;218;p34"/>
          <p:cNvSpPr/>
          <p:nvPr/>
        </p:nvSpPr>
        <p:spPr>
          <a:xfrm>
            <a:off x="3151925" y="1599050"/>
            <a:ext cx="1601925" cy="1121700"/>
          </a:xfrm>
          <a:prstGeom prst="flowChartExtract">
            <a:avLst/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34"/>
          <p:cNvSpPr/>
          <p:nvPr/>
        </p:nvSpPr>
        <p:spPr>
          <a:xfrm>
            <a:off x="5055101" y="158627"/>
            <a:ext cx="1102680" cy="837000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34"/>
          <p:cNvSpPr/>
          <p:nvPr/>
        </p:nvSpPr>
        <p:spPr>
          <a:xfrm>
            <a:off x="3151932" y="1304181"/>
            <a:ext cx="437832" cy="429624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34"/>
          <p:cNvSpPr/>
          <p:nvPr/>
        </p:nvSpPr>
        <p:spPr>
          <a:xfrm>
            <a:off x="1758300" y="240450"/>
            <a:ext cx="1276560" cy="981936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34"/>
          <p:cNvSpPr/>
          <p:nvPr/>
        </p:nvSpPr>
        <p:spPr>
          <a:xfrm>
            <a:off x="4753850" y="461550"/>
            <a:ext cx="1276560" cy="981936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34"/>
          <p:cNvSpPr/>
          <p:nvPr/>
        </p:nvSpPr>
        <p:spPr>
          <a:xfrm>
            <a:off x="3707350" y="1599050"/>
            <a:ext cx="491100" cy="10656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24" name="Google Shape;224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5896" y="3773225"/>
            <a:ext cx="8426272" cy="2117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62591" y="461550"/>
            <a:ext cx="1164768" cy="106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0" name="Google Shape;230;p35"/>
          <p:cNvCxnSpPr/>
          <p:nvPr/>
        </p:nvCxnSpPr>
        <p:spPr>
          <a:xfrm>
            <a:off x="2222250" y="20666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1" name="Google Shape;231;p35"/>
          <p:cNvCxnSpPr/>
          <p:nvPr/>
        </p:nvCxnSpPr>
        <p:spPr>
          <a:xfrm flipH="1">
            <a:off x="2854175" y="29810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32" name="Google Shape;232;p35"/>
          <p:cNvSpPr/>
          <p:nvPr/>
        </p:nvSpPr>
        <p:spPr>
          <a:xfrm>
            <a:off x="3151925" y="1599050"/>
            <a:ext cx="1601925" cy="1121700"/>
          </a:xfrm>
          <a:prstGeom prst="flowChartExtract">
            <a:avLst/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35"/>
          <p:cNvSpPr/>
          <p:nvPr/>
        </p:nvSpPr>
        <p:spPr>
          <a:xfrm>
            <a:off x="5055101" y="158627"/>
            <a:ext cx="1102680" cy="837000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35"/>
          <p:cNvSpPr/>
          <p:nvPr/>
        </p:nvSpPr>
        <p:spPr>
          <a:xfrm>
            <a:off x="3151932" y="1304181"/>
            <a:ext cx="437832" cy="429624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35"/>
          <p:cNvSpPr/>
          <p:nvPr/>
        </p:nvSpPr>
        <p:spPr>
          <a:xfrm>
            <a:off x="1758300" y="240450"/>
            <a:ext cx="1276560" cy="981936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35"/>
          <p:cNvSpPr/>
          <p:nvPr/>
        </p:nvSpPr>
        <p:spPr>
          <a:xfrm>
            <a:off x="4753850" y="461550"/>
            <a:ext cx="1276560" cy="981936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35"/>
          <p:cNvSpPr/>
          <p:nvPr/>
        </p:nvSpPr>
        <p:spPr>
          <a:xfrm>
            <a:off x="3707350" y="1599050"/>
            <a:ext cx="491100" cy="10656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38" name="Google Shape;238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5896" y="3773225"/>
            <a:ext cx="8426272" cy="2117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62591" y="461550"/>
            <a:ext cx="1164768" cy="106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3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03859" y="4217475"/>
            <a:ext cx="622996" cy="496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3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462600" y="569046"/>
            <a:ext cx="1164750" cy="1164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6" name="Google Shape;246;p36"/>
          <p:cNvCxnSpPr/>
          <p:nvPr/>
        </p:nvCxnSpPr>
        <p:spPr>
          <a:xfrm>
            <a:off x="2222250" y="20666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7" name="Google Shape;247;p36"/>
          <p:cNvCxnSpPr/>
          <p:nvPr/>
        </p:nvCxnSpPr>
        <p:spPr>
          <a:xfrm flipH="1">
            <a:off x="2854175" y="29810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48" name="Google Shape;248;p36"/>
          <p:cNvSpPr/>
          <p:nvPr/>
        </p:nvSpPr>
        <p:spPr>
          <a:xfrm>
            <a:off x="3151925" y="1599050"/>
            <a:ext cx="1601925" cy="1121700"/>
          </a:xfrm>
          <a:prstGeom prst="flowChartExtract">
            <a:avLst/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36"/>
          <p:cNvSpPr/>
          <p:nvPr/>
        </p:nvSpPr>
        <p:spPr>
          <a:xfrm>
            <a:off x="5055101" y="158627"/>
            <a:ext cx="1102680" cy="837000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36"/>
          <p:cNvSpPr/>
          <p:nvPr/>
        </p:nvSpPr>
        <p:spPr>
          <a:xfrm>
            <a:off x="3151932" y="1304181"/>
            <a:ext cx="437832" cy="429624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36"/>
          <p:cNvSpPr/>
          <p:nvPr/>
        </p:nvSpPr>
        <p:spPr>
          <a:xfrm>
            <a:off x="1758300" y="240450"/>
            <a:ext cx="1276560" cy="981936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36"/>
          <p:cNvSpPr/>
          <p:nvPr/>
        </p:nvSpPr>
        <p:spPr>
          <a:xfrm>
            <a:off x="4753850" y="461550"/>
            <a:ext cx="1276560" cy="981936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36"/>
          <p:cNvSpPr/>
          <p:nvPr/>
        </p:nvSpPr>
        <p:spPr>
          <a:xfrm>
            <a:off x="3707350" y="1599050"/>
            <a:ext cx="491100" cy="10656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54" name="Google Shape;254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5896" y="3773225"/>
            <a:ext cx="8426272" cy="2117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p3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62591" y="461550"/>
            <a:ext cx="1164768" cy="106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p3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93709" y="4156100"/>
            <a:ext cx="622996" cy="496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p3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014438" y="-207048"/>
            <a:ext cx="1876925" cy="1876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2" name="Google Shape;262;p37"/>
          <p:cNvCxnSpPr/>
          <p:nvPr/>
        </p:nvCxnSpPr>
        <p:spPr>
          <a:xfrm>
            <a:off x="2222250" y="20666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63" name="Google Shape;263;p37"/>
          <p:cNvCxnSpPr/>
          <p:nvPr/>
        </p:nvCxnSpPr>
        <p:spPr>
          <a:xfrm flipH="1">
            <a:off x="2854175" y="29810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64" name="Google Shape;264;p37"/>
          <p:cNvSpPr/>
          <p:nvPr/>
        </p:nvSpPr>
        <p:spPr>
          <a:xfrm>
            <a:off x="3151925" y="1599050"/>
            <a:ext cx="1601925" cy="1121700"/>
          </a:xfrm>
          <a:prstGeom prst="flowChartExtract">
            <a:avLst/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37"/>
          <p:cNvSpPr/>
          <p:nvPr/>
        </p:nvSpPr>
        <p:spPr>
          <a:xfrm>
            <a:off x="5055101" y="158627"/>
            <a:ext cx="1102680" cy="837000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37"/>
          <p:cNvSpPr/>
          <p:nvPr/>
        </p:nvSpPr>
        <p:spPr>
          <a:xfrm>
            <a:off x="2416332" y="1355306"/>
            <a:ext cx="437832" cy="429624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37"/>
          <p:cNvSpPr/>
          <p:nvPr/>
        </p:nvSpPr>
        <p:spPr>
          <a:xfrm>
            <a:off x="1758300" y="240450"/>
            <a:ext cx="1276560" cy="981936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37"/>
          <p:cNvSpPr/>
          <p:nvPr/>
        </p:nvSpPr>
        <p:spPr>
          <a:xfrm>
            <a:off x="4753850" y="461550"/>
            <a:ext cx="1276560" cy="981936"/>
          </a:xfrm>
          <a:prstGeom prst="cloud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37"/>
          <p:cNvSpPr/>
          <p:nvPr/>
        </p:nvSpPr>
        <p:spPr>
          <a:xfrm>
            <a:off x="3707350" y="1599050"/>
            <a:ext cx="491100" cy="10656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70" name="Google Shape;270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5896" y="3773225"/>
            <a:ext cx="8426272" cy="2117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p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62591" y="461550"/>
            <a:ext cx="1164768" cy="106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3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612194" y="-609300"/>
            <a:ext cx="2681418" cy="268141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3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350525" y="802448"/>
            <a:ext cx="1769299" cy="1769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3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16650" y="1358939"/>
            <a:ext cx="1601925" cy="1601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Google Shape;65;p15"/>
          <p:cNvCxnSpPr/>
          <p:nvPr/>
        </p:nvCxnSpPr>
        <p:spPr>
          <a:xfrm>
            <a:off x="2222250" y="20666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6" name="Google Shape;66;p15"/>
          <p:cNvCxnSpPr/>
          <p:nvPr/>
        </p:nvCxnSpPr>
        <p:spPr>
          <a:xfrm flipH="1">
            <a:off x="3616175" y="22190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Google Shape;71;p16"/>
          <p:cNvCxnSpPr/>
          <p:nvPr/>
        </p:nvCxnSpPr>
        <p:spPr>
          <a:xfrm>
            <a:off x="2222250" y="20666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2" name="Google Shape;72;p16"/>
          <p:cNvCxnSpPr/>
          <p:nvPr/>
        </p:nvCxnSpPr>
        <p:spPr>
          <a:xfrm flipH="1">
            <a:off x="3616175" y="22190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7" name="Google Shape;77;p17"/>
          <p:cNvCxnSpPr/>
          <p:nvPr/>
        </p:nvCxnSpPr>
        <p:spPr>
          <a:xfrm>
            <a:off x="2222250" y="20666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8" name="Google Shape;78;p17"/>
          <p:cNvCxnSpPr/>
          <p:nvPr/>
        </p:nvCxnSpPr>
        <p:spPr>
          <a:xfrm flipH="1">
            <a:off x="3463775" y="23714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3" name="Google Shape;83;p18"/>
          <p:cNvCxnSpPr/>
          <p:nvPr/>
        </p:nvCxnSpPr>
        <p:spPr>
          <a:xfrm>
            <a:off x="2222250" y="20666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4" name="Google Shape;84;p18"/>
          <p:cNvCxnSpPr/>
          <p:nvPr/>
        </p:nvCxnSpPr>
        <p:spPr>
          <a:xfrm flipH="1">
            <a:off x="3463775" y="23714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9" name="Google Shape;89;p19"/>
          <p:cNvCxnSpPr/>
          <p:nvPr/>
        </p:nvCxnSpPr>
        <p:spPr>
          <a:xfrm>
            <a:off x="2222250" y="20666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0" name="Google Shape;90;p19"/>
          <p:cNvCxnSpPr/>
          <p:nvPr/>
        </p:nvCxnSpPr>
        <p:spPr>
          <a:xfrm flipH="1">
            <a:off x="3311375" y="25238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5" name="Google Shape;95;p20"/>
          <p:cNvCxnSpPr/>
          <p:nvPr/>
        </p:nvCxnSpPr>
        <p:spPr>
          <a:xfrm>
            <a:off x="2222250" y="20666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6" name="Google Shape;96;p20"/>
          <p:cNvCxnSpPr/>
          <p:nvPr/>
        </p:nvCxnSpPr>
        <p:spPr>
          <a:xfrm flipH="1">
            <a:off x="3311375" y="25238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1" name="Google Shape;101;p21"/>
          <p:cNvCxnSpPr/>
          <p:nvPr/>
        </p:nvCxnSpPr>
        <p:spPr>
          <a:xfrm>
            <a:off x="2222250" y="20666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2" name="Google Shape;102;p21"/>
          <p:cNvCxnSpPr/>
          <p:nvPr/>
        </p:nvCxnSpPr>
        <p:spPr>
          <a:xfrm flipH="1">
            <a:off x="3158975" y="2676275"/>
            <a:ext cx="1485600" cy="1121700"/>
          </a:xfrm>
          <a:prstGeom prst="curvedConnector3">
            <a:avLst>
              <a:gd fmla="val 50000" name="adj1"/>
            </a:avLst>
          </a:prstGeom>
          <a:noFill/>
          <a:ln cap="flat" cmpd="sng" w="2286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3" name="Google Shape;103;p21"/>
          <p:cNvSpPr/>
          <p:nvPr/>
        </p:nvSpPr>
        <p:spPr>
          <a:xfrm>
            <a:off x="3350975" y="2460600"/>
            <a:ext cx="639675" cy="505400"/>
          </a:xfrm>
          <a:prstGeom prst="flowChartExtract">
            <a:avLst/>
          </a:prstGeom>
          <a:solidFill>
            <a:srgbClr val="B45F0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