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297eb50c2_1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2297eb50c2_1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2297eb50c2_1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2297eb50c2_1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2cf73bde1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2cf73bde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2cf73bde1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2cf73bde1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2cf73bde19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2cf73bde19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12cf73bde1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12cf73bde1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12cf73bde19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12cf73bde19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2cf73bde19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2cf73bde19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12cf73bde19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12cf73bde19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2cf73bde19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12cf73bde19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297eb50c2_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297eb50c2_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12cf73bde19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12cf73bde19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2cf73bde19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2cf73bde19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12cf73bde19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12cf73bde19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2297eb50c2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2297eb50c2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297eb50c2_1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297eb50c2_1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297eb50c2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297eb50c2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297eb50c2_1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2297eb50c2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297eb50c2_1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297eb50c2_1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2297eb50c2_1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2297eb50c2_1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2297eb50c2_1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2297eb50c2_1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175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0" y="2797175"/>
            <a:ext cx="49287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2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2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2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2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2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2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2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2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2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22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2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2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2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2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3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3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3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3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3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3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3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3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3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3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3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3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3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4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4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4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4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4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4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4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4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4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4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4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4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4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4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4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5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5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25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5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5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5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5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5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5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5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5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5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5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5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5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5"/>
          <p:cNvSpPr/>
          <p:nvPr/>
        </p:nvSpPr>
        <p:spPr>
          <a:xfrm>
            <a:off x="2991750" y="1598877"/>
            <a:ext cx="651348" cy="39571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5"/>
          <p:cNvSpPr/>
          <p:nvPr/>
        </p:nvSpPr>
        <p:spPr>
          <a:xfrm>
            <a:off x="4064927" y="1641552"/>
            <a:ext cx="834192" cy="39571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5"/>
          <p:cNvSpPr/>
          <p:nvPr/>
        </p:nvSpPr>
        <p:spPr>
          <a:xfrm>
            <a:off x="4286475" y="2226590"/>
            <a:ext cx="651348" cy="39571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6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6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6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6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6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6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6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6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6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26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6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6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6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6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6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6"/>
          <p:cNvSpPr/>
          <p:nvPr/>
        </p:nvSpPr>
        <p:spPr>
          <a:xfrm>
            <a:off x="2991750" y="1526377"/>
            <a:ext cx="760104" cy="46818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6"/>
          <p:cNvSpPr/>
          <p:nvPr/>
        </p:nvSpPr>
        <p:spPr>
          <a:xfrm>
            <a:off x="4064925" y="1505979"/>
            <a:ext cx="834192" cy="53125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6"/>
          <p:cNvSpPr/>
          <p:nvPr/>
        </p:nvSpPr>
        <p:spPr>
          <a:xfrm>
            <a:off x="4286475" y="2154125"/>
            <a:ext cx="760104" cy="468180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7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7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7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7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7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7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7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7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7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7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7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7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7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7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7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2991750" y="1280547"/>
            <a:ext cx="760104" cy="71398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7"/>
          <p:cNvSpPr/>
          <p:nvPr/>
        </p:nvSpPr>
        <p:spPr>
          <a:xfrm>
            <a:off x="4064925" y="1323223"/>
            <a:ext cx="834192" cy="713988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7"/>
          <p:cNvSpPr/>
          <p:nvPr/>
        </p:nvSpPr>
        <p:spPr>
          <a:xfrm>
            <a:off x="4286475" y="1948098"/>
            <a:ext cx="716472" cy="6742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8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8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8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8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28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28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8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8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8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8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8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8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8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8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8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8"/>
          <p:cNvSpPr/>
          <p:nvPr/>
        </p:nvSpPr>
        <p:spPr>
          <a:xfrm>
            <a:off x="2712650" y="74457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8"/>
          <p:cNvSpPr/>
          <p:nvPr/>
        </p:nvSpPr>
        <p:spPr>
          <a:xfrm>
            <a:off x="4064925" y="7871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8"/>
          <p:cNvSpPr/>
          <p:nvPr/>
        </p:nvSpPr>
        <p:spPr>
          <a:xfrm>
            <a:off x="4286475" y="1948100"/>
            <a:ext cx="939384" cy="6742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9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9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9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9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9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9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9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9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9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9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9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9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9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9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9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29"/>
          <p:cNvSpPr/>
          <p:nvPr/>
        </p:nvSpPr>
        <p:spPr>
          <a:xfrm>
            <a:off x="2712650" y="36655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29"/>
          <p:cNvSpPr/>
          <p:nvPr/>
        </p:nvSpPr>
        <p:spPr>
          <a:xfrm>
            <a:off x="4012350" y="2617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29"/>
          <p:cNvSpPr/>
          <p:nvPr/>
        </p:nvSpPr>
        <p:spPr>
          <a:xfrm>
            <a:off x="4286475" y="1866726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30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30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0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0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0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30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30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30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0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30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30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30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30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30"/>
          <p:cNvSpPr/>
          <p:nvPr/>
        </p:nvSpPr>
        <p:spPr>
          <a:xfrm>
            <a:off x="1875350" y="-13952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30"/>
          <p:cNvSpPr/>
          <p:nvPr/>
        </p:nvSpPr>
        <p:spPr>
          <a:xfrm>
            <a:off x="4572000" y="173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30"/>
          <p:cNvSpPr/>
          <p:nvPr/>
        </p:nvSpPr>
        <p:spPr>
          <a:xfrm>
            <a:off x="4483813" y="1417201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0"/>
          <p:cNvSpPr/>
          <p:nvPr/>
        </p:nvSpPr>
        <p:spPr>
          <a:xfrm>
            <a:off x="3158175" y="-17480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30"/>
          <p:cNvSpPr/>
          <p:nvPr/>
        </p:nvSpPr>
        <p:spPr>
          <a:xfrm>
            <a:off x="5828550" y="-8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31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31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1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1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1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31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31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31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31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31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1"/>
          <p:cNvSpPr/>
          <p:nvPr/>
        </p:nvSpPr>
        <p:spPr>
          <a:xfrm>
            <a:off x="3481900" y="1932575"/>
            <a:ext cx="203400" cy="3394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31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31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31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31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31"/>
          <p:cNvSpPr/>
          <p:nvPr/>
        </p:nvSpPr>
        <p:spPr>
          <a:xfrm>
            <a:off x="1875350" y="-13952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1"/>
          <p:cNvSpPr/>
          <p:nvPr/>
        </p:nvSpPr>
        <p:spPr>
          <a:xfrm>
            <a:off x="4572000" y="173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31"/>
          <p:cNvSpPr/>
          <p:nvPr/>
        </p:nvSpPr>
        <p:spPr>
          <a:xfrm>
            <a:off x="4483813" y="1417201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31"/>
          <p:cNvSpPr/>
          <p:nvPr/>
        </p:nvSpPr>
        <p:spPr>
          <a:xfrm>
            <a:off x="3158175" y="-17480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31"/>
          <p:cNvSpPr/>
          <p:nvPr/>
        </p:nvSpPr>
        <p:spPr>
          <a:xfrm>
            <a:off x="5828550" y="-8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6" name="Google Shape;406;p31"/>
          <p:cNvCxnSpPr>
            <a:stCxn id="396" idx="0"/>
          </p:cNvCxnSpPr>
          <p:nvPr/>
        </p:nvCxnSpPr>
        <p:spPr>
          <a:xfrm flipH="1" rot="10800000">
            <a:off x="3583600" y="472475"/>
            <a:ext cx="74100" cy="14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-175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-1750" y="2811625"/>
            <a:ext cx="44556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3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32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32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32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32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2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32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2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32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32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32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32"/>
          <p:cNvSpPr/>
          <p:nvPr/>
        </p:nvSpPr>
        <p:spPr>
          <a:xfrm>
            <a:off x="3481900" y="1932575"/>
            <a:ext cx="203400" cy="3394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32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2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p32"/>
          <p:cNvSpPr/>
          <p:nvPr/>
        </p:nvSpPr>
        <p:spPr>
          <a:xfrm>
            <a:off x="6330450" y="3979150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2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2"/>
          <p:cNvSpPr/>
          <p:nvPr/>
        </p:nvSpPr>
        <p:spPr>
          <a:xfrm>
            <a:off x="1875350" y="-13952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2"/>
          <p:cNvSpPr/>
          <p:nvPr/>
        </p:nvSpPr>
        <p:spPr>
          <a:xfrm>
            <a:off x="4572000" y="173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32"/>
          <p:cNvSpPr/>
          <p:nvPr/>
        </p:nvSpPr>
        <p:spPr>
          <a:xfrm>
            <a:off x="4483813" y="1417201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32"/>
          <p:cNvSpPr/>
          <p:nvPr/>
        </p:nvSpPr>
        <p:spPr>
          <a:xfrm>
            <a:off x="3158175" y="-17480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32"/>
          <p:cNvSpPr/>
          <p:nvPr/>
        </p:nvSpPr>
        <p:spPr>
          <a:xfrm>
            <a:off x="5828550" y="-8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2" name="Google Shape;432;p32"/>
          <p:cNvCxnSpPr>
            <a:stCxn id="422" idx="0"/>
          </p:cNvCxnSpPr>
          <p:nvPr/>
        </p:nvCxnSpPr>
        <p:spPr>
          <a:xfrm flipH="1" rot="10800000">
            <a:off x="3583600" y="472475"/>
            <a:ext cx="74100" cy="14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3" name="Google Shape;433;p32"/>
          <p:cNvSpPr/>
          <p:nvPr/>
        </p:nvSpPr>
        <p:spPr>
          <a:xfrm>
            <a:off x="4492900" y="2669900"/>
            <a:ext cx="203400" cy="1408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33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33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33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33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33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33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33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33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33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33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33"/>
          <p:cNvSpPr/>
          <p:nvPr/>
        </p:nvSpPr>
        <p:spPr>
          <a:xfrm>
            <a:off x="3481900" y="1932575"/>
            <a:ext cx="203400" cy="3394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33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33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33"/>
          <p:cNvSpPr/>
          <p:nvPr/>
        </p:nvSpPr>
        <p:spPr>
          <a:xfrm>
            <a:off x="6327625" y="3905725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33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33"/>
          <p:cNvSpPr/>
          <p:nvPr/>
        </p:nvSpPr>
        <p:spPr>
          <a:xfrm>
            <a:off x="1875350" y="-13952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33"/>
          <p:cNvSpPr/>
          <p:nvPr/>
        </p:nvSpPr>
        <p:spPr>
          <a:xfrm>
            <a:off x="4572000" y="173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33"/>
          <p:cNvSpPr/>
          <p:nvPr/>
        </p:nvSpPr>
        <p:spPr>
          <a:xfrm>
            <a:off x="4483813" y="1417201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33"/>
          <p:cNvSpPr/>
          <p:nvPr/>
        </p:nvSpPr>
        <p:spPr>
          <a:xfrm>
            <a:off x="3158175" y="-17480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p33"/>
          <p:cNvSpPr/>
          <p:nvPr/>
        </p:nvSpPr>
        <p:spPr>
          <a:xfrm>
            <a:off x="5828550" y="-8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59" name="Google Shape;459;p33"/>
          <p:cNvCxnSpPr>
            <a:stCxn id="449" idx="0"/>
          </p:cNvCxnSpPr>
          <p:nvPr/>
        </p:nvCxnSpPr>
        <p:spPr>
          <a:xfrm flipH="1" rot="10800000">
            <a:off x="3583600" y="472475"/>
            <a:ext cx="74100" cy="14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0" name="Google Shape;460;p33"/>
          <p:cNvSpPr/>
          <p:nvPr/>
        </p:nvSpPr>
        <p:spPr>
          <a:xfrm>
            <a:off x="4492900" y="2669900"/>
            <a:ext cx="203400" cy="1408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33"/>
          <p:cNvSpPr/>
          <p:nvPr/>
        </p:nvSpPr>
        <p:spPr>
          <a:xfrm>
            <a:off x="3426675" y="1631675"/>
            <a:ext cx="157200" cy="437100"/>
          </a:xfrm>
          <a:prstGeom prst="diagStrip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462" name="Google Shape;46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5000" y="1506100"/>
            <a:ext cx="651300" cy="48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6300" y="1475863"/>
            <a:ext cx="651300" cy="48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34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34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34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34"/>
          <p:cNvSpPr/>
          <p:nvPr/>
        </p:nvSpPr>
        <p:spPr>
          <a:xfrm>
            <a:off x="-28325" y="39501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34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34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34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34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34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34"/>
          <p:cNvSpPr/>
          <p:nvPr/>
        </p:nvSpPr>
        <p:spPr>
          <a:xfrm>
            <a:off x="3795913" y="1616550"/>
            <a:ext cx="1039200" cy="17295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34"/>
          <p:cNvSpPr/>
          <p:nvPr/>
        </p:nvSpPr>
        <p:spPr>
          <a:xfrm>
            <a:off x="3481900" y="1932575"/>
            <a:ext cx="203400" cy="3394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34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34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34"/>
          <p:cNvSpPr/>
          <p:nvPr/>
        </p:nvSpPr>
        <p:spPr>
          <a:xfrm>
            <a:off x="6327625" y="3905725"/>
            <a:ext cx="1820100" cy="5313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34"/>
          <p:cNvSpPr/>
          <p:nvPr/>
        </p:nvSpPr>
        <p:spPr>
          <a:xfrm>
            <a:off x="4277420" y="2365000"/>
            <a:ext cx="651300" cy="8568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34"/>
          <p:cNvSpPr/>
          <p:nvPr/>
        </p:nvSpPr>
        <p:spPr>
          <a:xfrm>
            <a:off x="1875350" y="-139525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34"/>
          <p:cNvSpPr/>
          <p:nvPr/>
        </p:nvSpPr>
        <p:spPr>
          <a:xfrm>
            <a:off x="4572000" y="17392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34"/>
          <p:cNvSpPr/>
          <p:nvPr/>
        </p:nvSpPr>
        <p:spPr>
          <a:xfrm>
            <a:off x="4483813" y="1417201"/>
            <a:ext cx="957528" cy="755676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34"/>
          <p:cNvSpPr/>
          <p:nvPr/>
        </p:nvSpPr>
        <p:spPr>
          <a:xfrm>
            <a:off x="3158175" y="-174800"/>
            <a:ext cx="1352268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34"/>
          <p:cNvSpPr/>
          <p:nvPr/>
        </p:nvSpPr>
        <p:spPr>
          <a:xfrm>
            <a:off x="5828550" y="-8"/>
            <a:ext cx="1119312" cy="1249992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9" name="Google Shape;489;p34"/>
          <p:cNvCxnSpPr>
            <a:stCxn id="479" idx="0"/>
          </p:cNvCxnSpPr>
          <p:nvPr/>
        </p:nvCxnSpPr>
        <p:spPr>
          <a:xfrm flipH="1" rot="10800000">
            <a:off x="3583600" y="472475"/>
            <a:ext cx="74100" cy="146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0" name="Google Shape;490;p34"/>
          <p:cNvSpPr/>
          <p:nvPr/>
        </p:nvSpPr>
        <p:spPr>
          <a:xfrm>
            <a:off x="4492900" y="2669900"/>
            <a:ext cx="203400" cy="1408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34"/>
          <p:cNvSpPr/>
          <p:nvPr/>
        </p:nvSpPr>
        <p:spPr>
          <a:xfrm>
            <a:off x="3426675" y="1631675"/>
            <a:ext cx="157200" cy="437100"/>
          </a:xfrm>
          <a:prstGeom prst="diagStripe">
            <a:avLst>
              <a:gd fmla="val 50000" name="adj"/>
            </a:avLst>
          </a:prstGeom>
          <a:solidFill>
            <a:schemeClr val="lt2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pic>
        <p:nvPicPr>
          <p:cNvPr id="492" name="Google Shape;49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5000" y="1506100"/>
            <a:ext cx="651300" cy="48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46300" y="1475863"/>
            <a:ext cx="651300" cy="488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/>
          <p:nvPr/>
        </p:nvSpPr>
        <p:spPr>
          <a:xfrm>
            <a:off x="-175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0" y="2811625"/>
            <a:ext cx="41487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-175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-1750" y="2811625"/>
            <a:ext cx="38097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3990450" y="2690482"/>
            <a:ext cx="581700" cy="848400"/>
          </a:xfrm>
          <a:prstGeom prst="triangle">
            <a:avLst>
              <a:gd fmla="val 50000" name="adj"/>
            </a:avLst>
          </a:prstGeom>
          <a:solidFill>
            <a:srgbClr val="E6B8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7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7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-28325" y="53125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7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7"/>
          <p:cNvSpPr/>
          <p:nvPr/>
        </p:nvSpPr>
        <p:spPr>
          <a:xfrm>
            <a:off x="-1750" y="2834125"/>
            <a:ext cx="37095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/>
          <p:nvPr/>
        </p:nvSpPr>
        <p:spPr>
          <a:xfrm>
            <a:off x="3775600" y="1514800"/>
            <a:ext cx="1062600" cy="2001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8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8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8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8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8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8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8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8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8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8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9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9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9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9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0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0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0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0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0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0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20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0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0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0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1"/>
          <p:cNvSpPr txBox="1"/>
          <p:nvPr>
            <p:ph idx="1" type="subTitle"/>
          </p:nvPr>
        </p:nvSpPr>
        <p:spPr>
          <a:xfrm>
            <a:off x="31345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1"/>
          <p:cNvSpPr/>
          <p:nvPr/>
        </p:nvSpPr>
        <p:spPr>
          <a:xfrm>
            <a:off x="9201775" y="3810625"/>
            <a:ext cx="530100" cy="55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1"/>
          <p:cNvSpPr/>
          <p:nvPr/>
        </p:nvSpPr>
        <p:spPr>
          <a:xfrm>
            <a:off x="-56525" y="4350900"/>
            <a:ext cx="9200400" cy="792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1"/>
          <p:cNvSpPr/>
          <p:nvPr/>
        </p:nvSpPr>
        <p:spPr>
          <a:xfrm>
            <a:off x="0" y="3663675"/>
            <a:ext cx="9144000" cy="1479900"/>
          </a:xfrm>
          <a:prstGeom prst="rect">
            <a:avLst/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1"/>
          <p:cNvSpPr/>
          <p:nvPr/>
        </p:nvSpPr>
        <p:spPr>
          <a:xfrm>
            <a:off x="22600" y="3221750"/>
            <a:ext cx="9144000" cy="7140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1"/>
          <p:cNvSpPr/>
          <p:nvPr/>
        </p:nvSpPr>
        <p:spPr>
          <a:xfrm>
            <a:off x="0" y="0"/>
            <a:ext cx="9144000" cy="3176700"/>
          </a:xfrm>
          <a:prstGeom prst="rect">
            <a:avLst/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1"/>
          <p:cNvSpPr/>
          <p:nvPr/>
        </p:nvSpPr>
        <p:spPr>
          <a:xfrm>
            <a:off x="4928725" y="2811625"/>
            <a:ext cx="4273200" cy="395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1"/>
          <p:cNvSpPr/>
          <p:nvPr/>
        </p:nvSpPr>
        <p:spPr>
          <a:xfrm>
            <a:off x="22600" y="2811625"/>
            <a:ext cx="3687000" cy="3957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1"/>
          <p:cNvSpPr/>
          <p:nvPr/>
        </p:nvSpPr>
        <p:spPr>
          <a:xfrm>
            <a:off x="2945613" y="1627900"/>
            <a:ext cx="1119300" cy="1729500"/>
          </a:xfrm>
          <a:prstGeom prst="triangle">
            <a:avLst>
              <a:gd fmla="val 56573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1"/>
          <p:cNvSpPr/>
          <p:nvPr/>
        </p:nvSpPr>
        <p:spPr>
          <a:xfrm>
            <a:off x="4179275" y="1933050"/>
            <a:ext cx="655800" cy="1413000"/>
          </a:xfrm>
          <a:prstGeom prst="triangle">
            <a:avLst>
              <a:gd fmla="val 50000" name="adj"/>
            </a:avLst>
          </a:prstGeom>
          <a:solidFill>
            <a:srgbClr val="98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"/>
          <p:cNvSpPr/>
          <p:nvPr/>
        </p:nvSpPr>
        <p:spPr>
          <a:xfrm>
            <a:off x="3357400" y="3300875"/>
            <a:ext cx="226200" cy="18426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1"/>
          <p:cNvSpPr/>
          <p:nvPr/>
        </p:nvSpPr>
        <p:spPr>
          <a:xfrm>
            <a:off x="4510450" y="3413925"/>
            <a:ext cx="203400" cy="17295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"/>
          <p:cNvSpPr/>
          <p:nvPr/>
        </p:nvSpPr>
        <p:spPr>
          <a:xfrm>
            <a:off x="3515675" y="4024375"/>
            <a:ext cx="2893800" cy="294000"/>
          </a:xfrm>
          <a:prstGeom prst="rec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