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f3f2c26cce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f3f2c26cce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2296af8ccb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2296af8ccb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2296af8ccb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2296af8ccb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2296af8ccb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2296af8ccb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2296af8ccb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2296af8ccb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2296af8ccb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2296af8ccb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296af8ccb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296af8ccb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Convergent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oogle Shape;59;p14"/>
          <p:cNvCxnSpPr/>
          <p:nvPr/>
        </p:nvCxnSpPr>
        <p:spPr>
          <a:xfrm rot="10800000">
            <a:off x="2633950" y="1729575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4"/>
          <p:cNvCxnSpPr/>
          <p:nvPr/>
        </p:nvCxnSpPr>
        <p:spPr>
          <a:xfrm flipH="1" rot="10800000">
            <a:off x="4572000" y="1729575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Google Shape;65;p15"/>
          <p:cNvCxnSpPr/>
          <p:nvPr/>
        </p:nvCxnSpPr>
        <p:spPr>
          <a:xfrm rot="10800000">
            <a:off x="2633950" y="1729575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5"/>
          <p:cNvCxnSpPr/>
          <p:nvPr/>
        </p:nvCxnSpPr>
        <p:spPr>
          <a:xfrm flipH="1" rot="10800000">
            <a:off x="4504175" y="1831325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Google Shape;71;p16"/>
          <p:cNvCxnSpPr/>
          <p:nvPr/>
        </p:nvCxnSpPr>
        <p:spPr>
          <a:xfrm rot="10800000">
            <a:off x="2633950" y="1729575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6"/>
          <p:cNvCxnSpPr/>
          <p:nvPr/>
        </p:nvCxnSpPr>
        <p:spPr>
          <a:xfrm flipH="1" rot="10800000">
            <a:off x="4368525" y="1972650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Google Shape;77;p17"/>
          <p:cNvCxnSpPr/>
          <p:nvPr/>
        </p:nvCxnSpPr>
        <p:spPr>
          <a:xfrm rot="10800000">
            <a:off x="2633950" y="1729575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17"/>
          <p:cNvCxnSpPr/>
          <p:nvPr/>
        </p:nvCxnSpPr>
        <p:spPr>
          <a:xfrm flipH="1" rot="10800000">
            <a:off x="4142425" y="2085700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Google Shape;83;p18"/>
          <p:cNvCxnSpPr/>
          <p:nvPr/>
        </p:nvCxnSpPr>
        <p:spPr>
          <a:xfrm rot="10800000">
            <a:off x="2633950" y="1729575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" name="Google Shape;84;p18"/>
          <p:cNvCxnSpPr/>
          <p:nvPr/>
        </p:nvCxnSpPr>
        <p:spPr>
          <a:xfrm flipH="1" rot="10800000">
            <a:off x="3938950" y="2187425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Google Shape;89;p19"/>
          <p:cNvCxnSpPr/>
          <p:nvPr/>
        </p:nvCxnSpPr>
        <p:spPr>
          <a:xfrm rot="10800000">
            <a:off x="2633950" y="1729575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0" name="Google Shape;90;p19"/>
          <p:cNvCxnSpPr/>
          <p:nvPr/>
        </p:nvCxnSpPr>
        <p:spPr>
          <a:xfrm flipH="1" rot="10800000">
            <a:off x="3938950" y="2187425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1" name="Google Shape;91;p19"/>
          <p:cNvSpPr/>
          <p:nvPr/>
        </p:nvSpPr>
        <p:spPr>
          <a:xfrm>
            <a:off x="3956550" y="2396525"/>
            <a:ext cx="553800" cy="452100"/>
          </a:xfrm>
          <a:prstGeom prst="triangle">
            <a:avLst>
              <a:gd fmla="val 50000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Google Shape;96;p20"/>
          <p:cNvCxnSpPr/>
          <p:nvPr/>
        </p:nvCxnSpPr>
        <p:spPr>
          <a:xfrm rot="10800000">
            <a:off x="2633950" y="1729575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20"/>
          <p:cNvCxnSpPr/>
          <p:nvPr/>
        </p:nvCxnSpPr>
        <p:spPr>
          <a:xfrm flipH="1" rot="10800000">
            <a:off x="3842850" y="2277875"/>
            <a:ext cx="1458300" cy="11982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8" name="Google Shape;98;p20"/>
          <p:cNvSpPr/>
          <p:nvPr/>
        </p:nvSpPr>
        <p:spPr>
          <a:xfrm>
            <a:off x="3979150" y="2113925"/>
            <a:ext cx="666600" cy="746100"/>
          </a:xfrm>
          <a:prstGeom prst="triangle">
            <a:avLst>
              <a:gd fmla="val 51029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