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61f768d27_1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61f768d27_1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61f768d27_1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61f768d27_1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61f768d27_1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61f768d27_1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61f768d27_1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61f768d27_1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61f768d27_1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61f768d27_1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6440be7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6440be7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6440be7d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6440be7d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6440be7d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6440be7d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6440be7d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6440be7d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6440be7d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6440be7d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1f768d2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1f768d2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6440be7d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6440be7d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6440be7d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6440be7d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6440be7d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6440be7d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6440be7d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6440be7d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6440be7d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6440be7d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6440be7d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6440be7d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6440be7d1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26440be7d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26440be7d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26440be7d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26440be7d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26440be7d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26440be7d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26440be7d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61f768d27_1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61f768d27_1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26440be7d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26440be7d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26440be7d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26440be7d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26440be7d1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26440be7d1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26440be7d1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26440be7d1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26440be7d1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26440be7d1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26440be7d1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26440be7d1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26440be7d1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26440be7d1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26440be7d1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26440be7d1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26440be7d1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126440be7d1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26440be7d1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26440be7d1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1f768d27_1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61f768d27_1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26440be7d1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26440be7d1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61f768d27_1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61f768d27_1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1f768d27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1f768d27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61f768d27_1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61f768d27_1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61f768d27_1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61f768d27_1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61f768d27_1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61f768d27_1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karla hernandez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22"/>
          <p:cNvCxnSpPr/>
          <p:nvPr/>
        </p:nvCxnSpPr>
        <p:spPr>
          <a:xfrm flipH="1" rot="-5400000">
            <a:off x="457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22"/>
          <p:cNvCxnSpPr/>
          <p:nvPr/>
        </p:nvCxnSpPr>
        <p:spPr>
          <a:xfrm rot="-5400000">
            <a:off x="57912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Google Shape;114;p23"/>
          <p:cNvCxnSpPr/>
          <p:nvPr/>
        </p:nvCxnSpPr>
        <p:spPr>
          <a:xfrm flipH="1" rot="-5400000">
            <a:off x="533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3"/>
          <p:cNvCxnSpPr/>
          <p:nvPr/>
        </p:nvCxnSpPr>
        <p:spPr>
          <a:xfrm rot="-5400000">
            <a:off x="57150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24"/>
          <p:cNvCxnSpPr/>
          <p:nvPr/>
        </p:nvCxnSpPr>
        <p:spPr>
          <a:xfrm flipH="1" rot="-5400000">
            <a:off x="6096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24"/>
          <p:cNvCxnSpPr/>
          <p:nvPr/>
        </p:nvCxnSpPr>
        <p:spPr>
          <a:xfrm rot="-5400000">
            <a:off x="56388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Google Shape;126;p25"/>
          <p:cNvCxnSpPr/>
          <p:nvPr/>
        </p:nvCxnSpPr>
        <p:spPr>
          <a:xfrm flipH="1" rot="-5400000">
            <a:off x="685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5"/>
          <p:cNvCxnSpPr/>
          <p:nvPr/>
        </p:nvCxnSpPr>
        <p:spPr>
          <a:xfrm rot="-5400000">
            <a:off x="55626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6"/>
          <p:cNvCxnSpPr/>
          <p:nvPr/>
        </p:nvCxnSpPr>
        <p:spPr>
          <a:xfrm flipH="1" rot="-5400000">
            <a:off x="7620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26"/>
          <p:cNvCxnSpPr/>
          <p:nvPr/>
        </p:nvCxnSpPr>
        <p:spPr>
          <a:xfrm rot="-5400000">
            <a:off x="54864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Google Shape;138;p27"/>
          <p:cNvCxnSpPr/>
          <p:nvPr/>
        </p:nvCxnSpPr>
        <p:spPr>
          <a:xfrm flipH="1" rot="-5400000">
            <a:off x="838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27"/>
          <p:cNvCxnSpPr/>
          <p:nvPr/>
        </p:nvCxnSpPr>
        <p:spPr>
          <a:xfrm rot="-5400000">
            <a:off x="54102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Google Shape;144;p28"/>
          <p:cNvCxnSpPr/>
          <p:nvPr/>
        </p:nvCxnSpPr>
        <p:spPr>
          <a:xfrm flipH="1" rot="-5400000">
            <a:off x="914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28"/>
          <p:cNvCxnSpPr/>
          <p:nvPr/>
        </p:nvCxnSpPr>
        <p:spPr>
          <a:xfrm rot="-5400000">
            <a:off x="53340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Google Shape;150;p29"/>
          <p:cNvCxnSpPr/>
          <p:nvPr/>
        </p:nvCxnSpPr>
        <p:spPr>
          <a:xfrm flipH="1" rot="-5400000">
            <a:off x="9906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29"/>
          <p:cNvCxnSpPr/>
          <p:nvPr/>
        </p:nvCxnSpPr>
        <p:spPr>
          <a:xfrm rot="-5400000">
            <a:off x="52578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Google Shape;156;p30"/>
          <p:cNvCxnSpPr/>
          <p:nvPr/>
        </p:nvCxnSpPr>
        <p:spPr>
          <a:xfrm flipH="1" rot="-5400000">
            <a:off x="1066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30"/>
          <p:cNvCxnSpPr/>
          <p:nvPr/>
        </p:nvCxnSpPr>
        <p:spPr>
          <a:xfrm rot="-5400000">
            <a:off x="51816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Google Shape;162;p31"/>
          <p:cNvCxnSpPr/>
          <p:nvPr/>
        </p:nvCxnSpPr>
        <p:spPr>
          <a:xfrm flipH="1" rot="-5400000">
            <a:off x="11430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31"/>
          <p:cNvCxnSpPr/>
          <p:nvPr/>
        </p:nvCxnSpPr>
        <p:spPr>
          <a:xfrm rot="-5400000">
            <a:off x="51054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4"/>
          <p:cNvCxnSpPr/>
          <p:nvPr/>
        </p:nvCxnSpPr>
        <p:spPr>
          <a:xfrm flipH="1" rot="-5400000">
            <a:off x="-152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4"/>
          <p:cNvCxnSpPr/>
          <p:nvPr/>
        </p:nvCxnSpPr>
        <p:spPr>
          <a:xfrm rot="-5400000">
            <a:off x="64008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8" name="Google Shape;168;p32"/>
          <p:cNvCxnSpPr/>
          <p:nvPr/>
        </p:nvCxnSpPr>
        <p:spPr>
          <a:xfrm flipH="1" rot="-5400000">
            <a:off x="1219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32"/>
          <p:cNvCxnSpPr/>
          <p:nvPr/>
        </p:nvCxnSpPr>
        <p:spPr>
          <a:xfrm rot="-5400000">
            <a:off x="50292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Google Shape;174;p33"/>
          <p:cNvCxnSpPr/>
          <p:nvPr/>
        </p:nvCxnSpPr>
        <p:spPr>
          <a:xfrm flipH="1" rot="-5400000">
            <a:off x="1295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33"/>
          <p:cNvCxnSpPr/>
          <p:nvPr/>
        </p:nvCxnSpPr>
        <p:spPr>
          <a:xfrm rot="-5400000">
            <a:off x="49530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34"/>
          <p:cNvCxnSpPr/>
          <p:nvPr/>
        </p:nvCxnSpPr>
        <p:spPr>
          <a:xfrm flipH="1" rot="-5400000">
            <a:off x="13716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34"/>
          <p:cNvCxnSpPr/>
          <p:nvPr/>
        </p:nvCxnSpPr>
        <p:spPr>
          <a:xfrm rot="-5400000">
            <a:off x="48768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Google Shape;186;p35"/>
          <p:cNvCxnSpPr/>
          <p:nvPr/>
        </p:nvCxnSpPr>
        <p:spPr>
          <a:xfrm flipH="1" rot="-5400000">
            <a:off x="1447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35"/>
          <p:cNvCxnSpPr/>
          <p:nvPr/>
        </p:nvCxnSpPr>
        <p:spPr>
          <a:xfrm rot="-5400000">
            <a:off x="48006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Google Shape;192;p36"/>
          <p:cNvCxnSpPr/>
          <p:nvPr/>
        </p:nvCxnSpPr>
        <p:spPr>
          <a:xfrm flipH="1" rot="-5400000">
            <a:off x="15240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36"/>
          <p:cNvCxnSpPr/>
          <p:nvPr/>
        </p:nvCxnSpPr>
        <p:spPr>
          <a:xfrm rot="-5400000">
            <a:off x="47244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8" name="Google Shape;198;p37"/>
          <p:cNvCxnSpPr/>
          <p:nvPr/>
        </p:nvCxnSpPr>
        <p:spPr>
          <a:xfrm flipH="1" rot="-5400000">
            <a:off x="1600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" name="Google Shape;199;p37"/>
          <p:cNvCxnSpPr/>
          <p:nvPr/>
        </p:nvCxnSpPr>
        <p:spPr>
          <a:xfrm rot="-5400000">
            <a:off x="46482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Google Shape;204;p38"/>
          <p:cNvCxnSpPr/>
          <p:nvPr/>
        </p:nvCxnSpPr>
        <p:spPr>
          <a:xfrm flipH="1" rot="-5400000">
            <a:off x="1676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38"/>
          <p:cNvCxnSpPr/>
          <p:nvPr/>
        </p:nvCxnSpPr>
        <p:spPr>
          <a:xfrm rot="-5400000">
            <a:off x="45720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Google Shape;210;p39"/>
          <p:cNvCxnSpPr/>
          <p:nvPr/>
        </p:nvCxnSpPr>
        <p:spPr>
          <a:xfrm flipH="1" rot="-5400000">
            <a:off x="17526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1" name="Google Shape;211;p39"/>
          <p:cNvCxnSpPr/>
          <p:nvPr/>
        </p:nvCxnSpPr>
        <p:spPr>
          <a:xfrm rot="-5400000">
            <a:off x="44958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6" name="Google Shape;216;p40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" name="Google Shape;217;p40"/>
          <p:cNvCxnSpPr/>
          <p:nvPr/>
        </p:nvCxnSpPr>
        <p:spPr>
          <a:xfrm rot="-5400000">
            <a:off x="44196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2" name="Google Shape;222;p41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3" name="Google Shape;223;p41"/>
          <p:cNvCxnSpPr/>
          <p:nvPr/>
        </p:nvCxnSpPr>
        <p:spPr>
          <a:xfrm rot="-5400000">
            <a:off x="4331225" y="14810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4" name="Google Shape;224;p41"/>
          <p:cNvSpPr/>
          <p:nvPr/>
        </p:nvSpPr>
        <p:spPr>
          <a:xfrm>
            <a:off x="4207225" y="2784550"/>
            <a:ext cx="741600" cy="5655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Google Shape;66;p15"/>
          <p:cNvCxnSpPr/>
          <p:nvPr/>
        </p:nvCxnSpPr>
        <p:spPr>
          <a:xfrm flipH="1" rot="-5400000">
            <a:off x="-76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5"/>
          <p:cNvCxnSpPr/>
          <p:nvPr/>
        </p:nvCxnSpPr>
        <p:spPr>
          <a:xfrm rot="-5400000">
            <a:off x="63246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Google Shape;229;p42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42"/>
          <p:cNvCxnSpPr/>
          <p:nvPr/>
        </p:nvCxnSpPr>
        <p:spPr>
          <a:xfrm rot="-5400000">
            <a:off x="4331225" y="14810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1" name="Google Shape;231;p42"/>
          <p:cNvSpPr/>
          <p:nvPr/>
        </p:nvSpPr>
        <p:spPr>
          <a:xfrm>
            <a:off x="4207225" y="2784550"/>
            <a:ext cx="741600" cy="5655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6" name="Google Shape;236;p43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7" name="Google Shape;237;p43"/>
          <p:cNvCxnSpPr/>
          <p:nvPr/>
        </p:nvCxnSpPr>
        <p:spPr>
          <a:xfrm rot="-5400000">
            <a:off x="4255025" y="16334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8" name="Google Shape;238;p43"/>
          <p:cNvSpPr/>
          <p:nvPr/>
        </p:nvSpPr>
        <p:spPr>
          <a:xfrm>
            <a:off x="4207225" y="2626475"/>
            <a:ext cx="814800" cy="7236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3" name="Google Shape;243;p44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Google Shape;244;p44"/>
          <p:cNvCxnSpPr/>
          <p:nvPr/>
        </p:nvCxnSpPr>
        <p:spPr>
          <a:xfrm rot="-5400000">
            <a:off x="4255025" y="16334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5" name="Google Shape;245;p44"/>
          <p:cNvSpPr/>
          <p:nvPr/>
        </p:nvSpPr>
        <p:spPr>
          <a:xfrm>
            <a:off x="4207225" y="2626475"/>
            <a:ext cx="814800" cy="7236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Google Shape;250;p45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45"/>
          <p:cNvCxnSpPr/>
          <p:nvPr/>
        </p:nvCxnSpPr>
        <p:spPr>
          <a:xfrm rot="-5400000">
            <a:off x="4142325" y="17096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2" name="Google Shape;252;p45"/>
          <p:cNvSpPr/>
          <p:nvPr/>
        </p:nvSpPr>
        <p:spPr>
          <a:xfrm>
            <a:off x="4207225" y="2517025"/>
            <a:ext cx="984900" cy="8331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45"/>
          <p:cNvSpPr/>
          <p:nvPr/>
        </p:nvSpPr>
        <p:spPr>
          <a:xfrm>
            <a:off x="4572000" y="2571750"/>
            <a:ext cx="620136" cy="47422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Google Shape;258;p46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46"/>
          <p:cNvCxnSpPr/>
          <p:nvPr/>
        </p:nvCxnSpPr>
        <p:spPr>
          <a:xfrm rot="-5400000">
            <a:off x="4142325" y="17858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46"/>
          <p:cNvSpPr/>
          <p:nvPr/>
        </p:nvSpPr>
        <p:spPr>
          <a:xfrm>
            <a:off x="4207225" y="2517025"/>
            <a:ext cx="984900" cy="8331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46"/>
          <p:cNvSpPr/>
          <p:nvPr/>
        </p:nvSpPr>
        <p:spPr>
          <a:xfrm>
            <a:off x="4572000" y="2377124"/>
            <a:ext cx="802548" cy="66884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46"/>
          <p:cNvSpPr/>
          <p:nvPr/>
        </p:nvSpPr>
        <p:spPr>
          <a:xfrm>
            <a:off x="3745150" y="2310299"/>
            <a:ext cx="887652" cy="66884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46"/>
          <p:cNvSpPr/>
          <p:nvPr/>
        </p:nvSpPr>
        <p:spPr>
          <a:xfrm>
            <a:off x="5131350" y="2831588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Google Shape;268;p47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9" name="Google Shape;269;p47"/>
          <p:cNvCxnSpPr/>
          <p:nvPr/>
        </p:nvCxnSpPr>
        <p:spPr>
          <a:xfrm rot="-5400000">
            <a:off x="4066125" y="18620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0" name="Google Shape;270;p47"/>
          <p:cNvSpPr/>
          <p:nvPr/>
        </p:nvSpPr>
        <p:spPr>
          <a:xfrm>
            <a:off x="4207225" y="2517025"/>
            <a:ext cx="984900" cy="833100"/>
          </a:xfrm>
          <a:prstGeom prst="triangle">
            <a:avLst>
              <a:gd fmla="val 50000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7"/>
          <p:cNvSpPr/>
          <p:nvPr/>
        </p:nvSpPr>
        <p:spPr>
          <a:xfrm>
            <a:off x="4572000" y="1963699"/>
            <a:ext cx="802548" cy="66884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47"/>
          <p:cNvSpPr/>
          <p:nvPr/>
        </p:nvSpPr>
        <p:spPr>
          <a:xfrm>
            <a:off x="3611400" y="2042799"/>
            <a:ext cx="887652" cy="66884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47"/>
          <p:cNvSpPr/>
          <p:nvPr/>
        </p:nvSpPr>
        <p:spPr>
          <a:xfrm>
            <a:off x="4687538" y="2702525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8" name="Google Shape;278;p48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9" name="Google Shape;279;p48"/>
          <p:cNvCxnSpPr/>
          <p:nvPr/>
        </p:nvCxnSpPr>
        <p:spPr>
          <a:xfrm rot="-5400000">
            <a:off x="4066125" y="186202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0" name="Google Shape;280;p48"/>
          <p:cNvSpPr/>
          <p:nvPr/>
        </p:nvSpPr>
        <p:spPr>
          <a:xfrm>
            <a:off x="4207225" y="2164400"/>
            <a:ext cx="1076100" cy="1185600"/>
          </a:xfrm>
          <a:prstGeom prst="triangle">
            <a:avLst>
              <a:gd fmla="val 50617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48"/>
          <p:cNvSpPr/>
          <p:nvPr/>
        </p:nvSpPr>
        <p:spPr>
          <a:xfrm>
            <a:off x="4572000" y="1679628"/>
            <a:ext cx="1076112" cy="95288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48"/>
          <p:cNvSpPr/>
          <p:nvPr/>
        </p:nvSpPr>
        <p:spPr>
          <a:xfrm>
            <a:off x="3611400" y="1679629"/>
            <a:ext cx="1076112" cy="103204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8"/>
          <p:cNvSpPr/>
          <p:nvPr/>
        </p:nvSpPr>
        <p:spPr>
          <a:xfrm>
            <a:off x="5076613" y="2571750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48"/>
          <p:cNvSpPr/>
          <p:nvPr/>
        </p:nvSpPr>
        <p:spPr>
          <a:xfrm>
            <a:off x="3416825" y="2571756"/>
            <a:ext cx="705294" cy="614034"/>
          </a:xfrm>
          <a:prstGeom prst="irregularSeal1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8"/>
          <p:cNvSpPr/>
          <p:nvPr/>
        </p:nvSpPr>
        <p:spPr>
          <a:xfrm>
            <a:off x="4207225" y="2590000"/>
            <a:ext cx="656600" cy="790350"/>
          </a:xfrm>
          <a:custGeom>
            <a:rect b="b" l="l" r="r" t="t"/>
            <a:pathLst>
              <a:path extrusionOk="0" h="31614" w="26264">
                <a:moveTo>
                  <a:pt x="26264" y="0"/>
                </a:moveTo>
                <a:cubicBezTo>
                  <a:pt x="23097" y="1055"/>
                  <a:pt x="17981" y="1558"/>
                  <a:pt x="17509" y="4863"/>
                </a:cubicBezTo>
                <a:cubicBezTo>
                  <a:pt x="16936" y="8876"/>
                  <a:pt x="20375" y="14157"/>
                  <a:pt x="17509" y="17023"/>
                </a:cubicBezTo>
                <a:cubicBezTo>
                  <a:pt x="12137" y="22395"/>
                  <a:pt x="3398" y="24819"/>
                  <a:pt x="0" y="31614"/>
                </a:cubicBezTo>
              </a:path>
            </a:pathLst>
          </a:custGeom>
          <a:noFill/>
          <a:ln cap="flat" cmpd="sng" w="762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0" name="Google Shape;290;p49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49"/>
          <p:cNvCxnSpPr/>
          <p:nvPr/>
        </p:nvCxnSpPr>
        <p:spPr>
          <a:xfrm rot="-5400000">
            <a:off x="4066100" y="17890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2" name="Google Shape;292;p49"/>
          <p:cNvSpPr/>
          <p:nvPr/>
        </p:nvSpPr>
        <p:spPr>
          <a:xfrm>
            <a:off x="4207225" y="1389213"/>
            <a:ext cx="1264500" cy="1866600"/>
          </a:xfrm>
          <a:prstGeom prst="triangle">
            <a:avLst>
              <a:gd fmla="val 50617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49"/>
          <p:cNvSpPr/>
          <p:nvPr/>
        </p:nvSpPr>
        <p:spPr>
          <a:xfrm>
            <a:off x="4681400" y="1228100"/>
            <a:ext cx="1264572" cy="97880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9"/>
          <p:cNvSpPr/>
          <p:nvPr/>
        </p:nvSpPr>
        <p:spPr>
          <a:xfrm>
            <a:off x="3416825" y="1276750"/>
            <a:ext cx="1264572" cy="113097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9"/>
          <p:cNvSpPr/>
          <p:nvPr/>
        </p:nvSpPr>
        <p:spPr>
          <a:xfrm>
            <a:off x="5076613" y="2571750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9"/>
          <p:cNvSpPr/>
          <p:nvPr/>
        </p:nvSpPr>
        <p:spPr>
          <a:xfrm>
            <a:off x="3416825" y="2571756"/>
            <a:ext cx="705294" cy="614034"/>
          </a:xfrm>
          <a:prstGeom prst="irregularSeal1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49"/>
          <p:cNvSpPr/>
          <p:nvPr/>
        </p:nvSpPr>
        <p:spPr>
          <a:xfrm>
            <a:off x="4207225" y="1823925"/>
            <a:ext cx="869404" cy="1556436"/>
          </a:xfrm>
          <a:custGeom>
            <a:rect b="b" l="l" r="r" t="t"/>
            <a:pathLst>
              <a:path extrusionOk="0" h="31614" w="26264">
                <a:moveTo>
                  <a:pt x="26264" y="0"/>
                </a:moveTo>
                <a:cubicBezTo>
                  <a:pt x="23097" y="1055"/>
                  <a:pt x="17981" y="1558"/>
                  <a:pt x="17509" y="4863"/>
                </a:cubicBezTo>
                <a:cubicBezTo>
                  <a:pt x="16936" y="8876"/>
                  <a:pt x="20375" y="14157"/>
                  <a:pt x="17509" y="17023"/>
                </a:cubicBezTo>
                <a:cubicBezTo>
                  <a:pt x="12137" y="22395"/>
                  <a:pt x="3398" y="24819"/>
                  <a:pt x="0" y="31614"/>
                </a:cubicBezTo>
              </a:path>
            </a:pathLst>
          </a:custGeom>
          <a:noFill/>
          <a:ln cap="flat" cmpd="sng" w="762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Google Shape;298;p49"/>
          <p:cNvSpPr txBox="1"/>
          <p:nvPr/>
        </p:nvSpPr>
        <p:spPr>
          <a:xfrm>
            <a:off x="-741725" y="3587075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49"/>
          <p:cNvSpPr/>
          <p:nvPr/>
        </p:nvSpPr>
        <p:spPr>
          <a:xfrm>
            <a:off x="4620653" y="1606679"/>
            <a:ext cx="977616" cy="69454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4" name="Google Shape;304;p50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5" name="Google Shape;305;p50"/>
          <p:cNvCxnSpPr/>
          <p:nvPr/>
        </p:nvCxnSpPr>
        <p:spPr>
          <a:xfrm rot="-5400000">
            <a:off x="4066100" y="17890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6" name="Google Shape;306;p50"/>
          <p:cNvSpPr/>
          <p:nvPr/>
        </p:nvSpPr>
        <p:spPr>
          <a:xfrm>
            <a:off x="4207225" y="1389213"/>
            <a:ext cx="1264500" cy="1866600"/>
          </a:xfrm>
          <a:prstGeom prst="triangle">
            <a:avLst>
              <a:gd fmla="val 50617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50"/>
          <p:cNvSpPr/>
          <p:nvPr/>
        </p:nvSpPr>
        <p:spPr>
          <a:xfrm>
            <a:off x="4681400" y="1228100"/>
            <a:ext cx="1264572" cy="97880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50"/>
          <p:cNvSpPr/>
          <p:nvPr/>
        </p:nvSpPr>
        <p:spPr>
          <a:xfrm>
            <a:off x="3416825" y="1276750"/>
            <a:ext cx="1264572" cy="113097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50"/>
          <p:cNvSpPr/>
          <p:nvPr/>
        </p:nvSpPr>
        <p:spPr>
          <a:xfrm>
            <a:off x="5076613" y="2571750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50"/>
          <p:cNvSpPr/>
          <p:nvPr/>
        </p:nvSpPr>
        <p:spPr>
          <a:xfrm>
            <a:off x="3416825" y="2571756"/>
            <a:ext cx="705294" cy="614034"/>
          </a:xfrm>
          <a:prstGeom prst="irregularSeal1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50"/>
          <p:cNvSpPr/>
          <p:nvPr/>
        </p:nvSpPr>
        <p:spPr>
          <a:xfrm>
            <a:off x="4207225" y="1823925"/>
            <a:ext cx="869404" cy="1556436"/>
          </a:xfrm>
          <a:custGeom>
            <a:rect b="b" l="l" r="r" t="t"/>
            <a:pathLst>
              <a:path extrusionOk="0" h="31614" w="26264">
                <a:moveTo>
                  <a:pt x="26264" y="0"/>
                </a:moveTo>
                <a:cubicBezTo>
                  <a:pt x="23097" y="1055"/>
                  <a:pt x="17981" y="1558"/>
                  <a:pt x="17509" y="4863"/>
                </a:cubicBezTo>
                <a:cubicBezTo>
                  <a:pt x="16936" y="8876"/>
                  <a:pt x="20375" y="14157"/>
                  <a:pt x="17509" y="17023"/>
                </a:cubicBezTo>
                <a:cubicBezTo>
                  <a:pt x="12137" y="22395"/>
                  <a:pt x="3398" y="24819"/>
                  <a:pt x="0" y="31614"/>
                </a:cubicBezTo>
              </a:path>
            </a:pathLst>
          </a:custGeom>
          <a:noFill/>
          <a:ln cap="flat" cmpd="sng" w="762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2" name="Google Shape;312;p50"/>
          <p:cNvSpPr txBox="1"/>
          <p:nvPr/>
        </p:nvSpPr>
        <p:spPr>
          <a:xfrm>
            <a:off x="-741725" y="3587075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50"/>
          <p:cNvSpPr/>
          <p:nvPr/>
        </p:nvSpPr>
        <p:spPr>
          <a:xfrm>
            <a:off x="4620653" y="1606679"/>
            <a:ext cx="977616" cy="69454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4" name="Google Shape;314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8875" y="1498525"/>
            <a:ext cx="2037101" cy="2037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9" name="Google Shape;319;p51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0" name="Google Shape;320;p51"/>
          <p:cNvCxnSpPr/>
          <p:nvPr/>
        </p:nvCxnSpPr>
        <p:spPr>
          <a:xfrm rot="-5400000">
            <a:off x="4066100" y="17890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1" name="Google Shape;321;p51"/>
          <p:cNvSpPr/>
          <p:nvPr/>
        </p:nvSpPr>
        <p:spPr>
          <a:xfrm>
            <a:off x="4207225" y="1389213"/>
            <a:ext cx="1264500" cy="1866600"/>
          </a:xfrm>
          <a:prstGeom prst="triangle">
            <a:avLst>
              <a:gd fmla="val 50617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51"/>
          <p:cNvSpPr/>
          <p:nvPr/>
        </p:nvSpPr>
        <p:spPr>
          <a:xfrm>
            <a:off x="4681400" y="1228100"/>
            <a:ext cx="1264572" cy="97880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51"/>
          <p:cNvSpPr/>
          <p:nvPr/>
        </p:nvSpPr>
        <p:spPr>
          <a:xfrm>
            <a:off x="3416825" y="1276750"/>
            <a:ext cx="1264572" cy="113097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51"/>
          <p:cNvSpPr/>
          <p:nvPr/>
        </p:nvSpPr>
        <p:spPr>
          <a:xfrm>
            <a:off x="5076613" y="2571750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51"/>
          <p:cNvSpPr/>
          <p:nvPr/>
        </p:nvSpPr>
        <p:spPr>
          <a:xfrm>
            <a:off x="3416825" y="2571756"/>
            <a:ext cx="705294" cy="614034"/>
          </a:xfrm>
          <a:prstGeom prst="irregularSeal1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51"/>
          <p:cNvSpPr/>
          <p:nvPr/>
        </p:nvSpPr>
        <p:spPr>
          <a:xfrm>
            <a:off x="4207225" y="1823925"/>
            <a:ext cx="869404" cy="1556436"/>
          </a:xfrm>
          <a:custGeom>
            <a:rect b="b" l="l" r="r" t="t"/>
            <a:pathLst>
              <a:path extrusionOk="0" h="31614" w="26264">
                <a:moveTo>
                  <a:pt x="26264" y="0"/>
                </a:moveTo>
                <a:cubicBezTo>
                  <a:pt x="23097" y="1055"/>
                  <a:pt x="17981" y="1558"/>
                  <a:pt x="17509" y="4863"/>
                </a:cubicBezTo>
                <a:cubicBezTo>
                  <a:pt x="16936" y="8876"/>
                  <a:pt x="20375" y="14157"/>
                  <a:pt x="17509" y="17023"/>
                </a:cubicBezTo>
                <a:cubicBezTo>
                  <a:pt x="12137" y="22395"/>
                  <a:pt x="3398" y="24819"/>
                  <a:pt x="0" y="31614"/>
                </a:cubicBezTo>
              </a:path>
            </a:pathLst>
          </a:custGeom>
          <a:noFill/>
          <a:ln cap="flat" cmpd="sng" w="762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7" name="Google Shape;327;p51"/>
          <p:cNvSpPr txBox="1"/>
          <p:nvPr/>
        </p:nvSpPr>
        <p:spPr>
          <a:xfrm>
            <a:off x="-729550" y="3635725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51"/>
          <p:cNvSpPr/>
          <p:nvPr/>
        </p:nvSpPr>
        <p:spPr>
          <a:xfrm>
            <a:off x="4620653" y="1606679"/>
            <a:ext cx="977616" cy="69454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29" name="Google Shape;329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9775" y="605075"/>
            <a:ext cx="2918400" cy="291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oogle Shape;72;p16"/>
          <p:cNvCxnSpPr/>
          <p:nvPr/>
        </p:nvCxnSpPr>
        <p:spPr>
          <a:xfrm flipH="1" rot="-5400000">
            <a:off x="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6"/>
          <p:cNvCxnSpPr/>
          <p:nvPr/>
        </p:nvCxnSpPr>
        <p:spPr>
          <a:xfrm rot="-5400000">
            <a:off x="62484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4" name="Google Shape;334;p52"/>
          <p:cNvCxnSpPr/>
          <p:nvPr/>
        </p:nvCxnSpPr>
        <p:spPr>
          <a:xfrm flipH="1" rot="-5400000">
            <a:off x="1828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5" name="Google Shape;335;p52"/>
          <p:cNvCxnSpPr/>
          <p:nvPr/>
        </p:nvCxnSpPr>
        <p:spPr>
          <a:xfrm rot="-5400000">
            <a:off x="4066100" y="17890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6" name="Google Shape;336;p52"/>
          <p:cNvSpPr/>
          <p:nvPr/>
        </p:nvSpPr>
        <p:spPr>
          <a:xfrm>
            <a:off x="4207225" y="1389213"/>
            <a:ext cx="1264500" cy="1866600"/>
          </a:xfrm>
          <a:prstGeom prst="triangle">
            <a:avLst>
              <a:gd fmla="val 50617" name="adj"/>
            </a:avLst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52"/>
          <p:cNvSpPr/>
          <p:nvPr/>
        </p:nvSpPr>
        <p:spPr>
          <a:xfrm>
            <a:off x="4681400" y="1228100"/>
            <a:ext cx="1264572" cy="97880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52"/>
          <p:cNvSpPr/>
          <p:nvPr/>
        </p:nvSpPr>
        <p:spPr>
          <a:xfrm>
            <a:off x="3416825" y="1276750"/>
            <a:ext cx="1264572" cy="113097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52"/>
          <p:cNvSpPr/>
          <p:nvPr/>
        </p:nvSpPr>
        <p:spPr>
          <a:xfrm>
            <a:off x="5076613" y="2571750"/>
            <a:ext cx="571482" cy="46207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52"/>
          <p:cNvSpPr/>
          <p:nvPr/>
        </p:nvSpPr>
        <p:spPr>
          <a:xfrm>
            <a:off x="3416825" y="2571756"/>
            <a:ext cx="705294" cy="614034"/>
          </a:xfrm>
          <a:prstGeom prst="irregularSeal1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52"/>
          <p:cNvSpPr/>
          <p:nvPr/>
        </p:nvSpPr>
        <p:spPr>
          <a:xfrm>
            <a:off x="4207225" y="1823925"/>
            <a:ext cx="869404" cy="1556436"/>
          </a:xfrm>
          <a:custGeom>
            <a:rect b="b" l="l" r="r" t="t"/>
            <a:pathLst>
              <a:path extrusionOk="0" h="31614" w="26264">
                <a:moveTo>
                  <a:pt x="26264" y="0"/>
                </a:moveTo>
                <a:cubicBezTo>
                  <a:pt x="23097" y="1055"/>
                  <a:pt x="17981" y="1558"/>
                  <a:pt x="17509" y="4863"/>
                </a:cubicBezTo>
                <a:cubicBezTo>
                  <a:pt x="16936" y="8876"/>
                  <a:pt x="20375" y="14157"/>
                  <a:pt x="17509" y="17023"/>
                </a:cubicBezTo>
                <a:cubicBezTo>
                  <a:pt x="12137" y="22395"/>
                  <a:pt x="3398" y="24819"/>
                  <a:pt x="0" y="31614"/>
                </a:cubicBezTo>
              </a:path>
            </a:pathLst>
          </a:custGeom>
          <a:noFill/>
          <a:ln cap="flat" cmpd="sng" w="762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2" name="Google Shape;342;p52"/>
          <p:cNvSpPr txBox="1"/>
          <p:nvPr/>
        </p:nvSpPr>
        <p:spPr>
          <a:xfrm>
            <a:off x="-729550" y="3635725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52"/>
          <p:cNvSpPr/>
          <p:nvPr/>
        </p:nvSpPr>
        <p:spPr>
          <a:xfrm>
            <a:off x="4620653" y="1606679"/>
            <a:ext cx="977616" cy="694548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4" name="Google Shape;344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0263" y="641550"/>
            <a:ext cx="2918400" cy="291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Google Shape;78;p17"/>
          <p:cNvCxnSpPr/>
          <p:nvPr/>
        </p:nvCxnSpPr>
        <p:spPr>
          <a:xfrm flipH="1" rot="-5400000">
            <a:off x="762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7"/>
          <p:cNvCxnSpPr/>
          <p:nvPr/>
        </p:nvCxnSpPr>
        <p:spPr>
          <a:xfrm rot="-5400000">
            <a:off x="61722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8"/>
          <p:cNvCxnSpPr/>
          <p:nvPr/>
        </p:nvCxnSpPr>
        <p:spPr>
          <a:xfrm flipH="1" rot="-5400000">
            <a:off x="1524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8"/>
          <p:cNvCxnSpPr/>
          <p:nvPr/>
        </p:nvCxnSpPr>
        <p:spPr>
          <a:xfrm rot="-5400000">
            <a:off x="60960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9"/>
          <p:cNvCxnSpPr/>
          <p:nvPr/>
        </p:nvCxnSpPr>
        <p:spPr>
          <a:xfrm flipH="1" rot="-5400000">
            <a:off x="2286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9"/>
          <p:cNvCxnSpPr/>
          <p:nvPr/>
        </p:nvCxnSpPr>
        <p:spPr>
          <a:xfrm rot="-5400000">
            <a:off x="60198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Google Shape;96;p20"/>
          <p:cNvCxnSpPr/>
          <p:nvPr/>
        </p:nvCxnSpPr>
        <p:spPr>
          <a:xfrm flipH="1" rot="-5400000">
            <a:off x="3048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20"/>
          <p:cNvCxnSpPr/>
          <p:nvPr/>
        </p:nvCxnSpPr>
        <p:spPr>
          <a:xfrm rot="-5400000">
            <a:off x="5943600" y="13926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Google Shape;102;p21"/>
          <p:cNvCxnSpPr/>
          <p:nvPr/>
        </p:nvCxnSpPr>
        <p:spPr>
          <a:xfrm flipH="1" rot="-5400000">
            <a:off x="381000" y="12402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21"/>
          <p:cNvCxnSpPr/>
          <p:nvPr/>
        </p:nvCxnSpPr>
        <p:spPr>
          <a:xfrm rot="-5400000">
            <a:off x="5867400" y="1316475"/>
            <a:ext cx="2918400" cy="2553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