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64d87edd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64d87edd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b648af6f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1b648af6f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b648af6f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b648af6f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b648af6f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b648af6f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1b648af6f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1b648af6f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b648af6f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1b648af6f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b648af6f2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b648af6f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b648af6f2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b648af6f2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b648af6f2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1b648af6f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1b648af6f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1b648af6f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4d87edd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4d87edd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1b648af6f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1b648af6f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b648af6f2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1b648af6f2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1b648af6f2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1b648af6f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1b648af6f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1b648af6f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1b648af6f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1b648af6f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1b648af6f2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1b648af6f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b648af6f2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b648af6f2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1b648af6f2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1b648af6f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b648af6f2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b648af6f2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1b648af6f2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1b648af6f2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64d87edd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64d87edd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1b648af6f2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1b648af6f2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1b648af6f2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1b648af6f2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1b648af6f2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11b648af6f2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1b648af6f2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1b648af6f2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1b648af6f2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11b648af6f2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1b648af6f2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1b648af6f2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1b648af6f2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1b648af6f2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1b648af6f2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1b648af6f2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1b648af6f2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11b648af6f2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11b648af6f2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11b648af6f2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4d87edd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64d87edd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1b648af6f2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11b648af6f2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1b648af6f2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1b648af6f2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11b648af6f2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11b648af6f2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1b648af6f2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11b648af6f2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b648af6f2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11b648af6f2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11b648af6f2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11b648af6f2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11b648af6f2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11b648af6f2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1b648af6f2_0_3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11b648af6f2_0_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1b648af6f2_0_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1b648af6f2_0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1264d87edd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1264d87edd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64d87edd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64d87edd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4d87edd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4d87edd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64d87edd4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64d87edd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64d87edd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64d87edd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264d87edd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264d87edd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 flipH="1">
            <a:off x="3779625" y="13795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Google Shape;111;p22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22"/>
          <p:cNvCxnSpPr/>
          <p:nvPr/>
        </p:nvCxnSpPr>
        <p:spPr>
          <a:xfrm flipH="1">
            <a:off x="3093825" y="2293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22"/>
          <p:cNvSpPr/>
          <p:nvPr/>
        </p:nvSpPr>
        <p:spPr>
          <a:xfrm>
            <a:off x="3586425" y="2217700"/>
            <a:ext cx="440700" cy="939900"/>
          </a:xfrm>
          <a:prstGeom prst="triangle">
            <a:avLst>
              <a:gd fmla="val 39922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p23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23"/>
          <p:cNvCxnSpPr/>
          <p:nvPr/>
        </p:nvCxnSpPr>
        <p:spPr>
          <a:xfrm flipH="1">
            <a:off x="3017625" y="2370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23"/>
          <p:cNvSpPr/>
          <p:nvPr/>
        </p:nvSpPr>
        <p:spPr>
          <a:xfrm>
            <a:off x="3313600" y="1935275"/>
            <a:ext cx="713400" cy="1222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Google Shape;125;p24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4"/>
          <p:cNvCxnSpPr/>
          <p:nvPr/>
        </p:nvCxnSpPr>
        <p:spPr>
          <a:xfrm flipH="1">
            <a:off x="2941425" y="2446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7" name="Google Shape;127;p24"/>
          <p:cNvSpPr/>
          <p:nvPr/>
        </p:nvSpPr>
        <p:spPr>
          <a:xfrm>
            <a:off x="2941425" y="1379500"/>
            <a:ext cx="1085700" cy="17778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5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25"/>
          <p:cNvCxnSpPr/>
          <p:nvPr/>
        </p:nvCxnSpPr>
        <p:spPr>
          <a:xfrm flipH="1">
            <a:off x="2941425" y="25225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4" name="Google Shape;134;p25"/>
          <p:cNvSpPr/>
          <p:nvPr/>
        </p:nvSpPr>
        <p:spPr>
          <a:xfrm>
            <a:off x="2941425" y="1379500"/>
            <a:ext cx="1085700" cy="17778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9" name="Google Shape;139;p26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26"/>
          <p:cNvCxnSpPr/>
          <p:nvPr/>
        </p:nvCxnSpPr>
        <p:spPr>
          <a:xfrm flipH="1">
            <a:off x="2865225" y="2598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1" name="Google Shape;141;p26"/>
          <p:cNvSpPr/>
          <p:nvPr/>
        </p:nvSpPr>
        <p:spPr>
          <a:xfrm>
            <a:off x="2919500" y="1267600"/>
            <a:ext cx="1107600" cy="18897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Google Shape;146;p27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27"/>
          <p:cNvCxnSpPr/>
          <p:nvPr/>
        </p:nvCxnSpPr>
        <p:spPr>
          <a:xfrm flipH="1">
            <a:off x="2789025" y="2674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8" name="Google Shape;148;p27"/>
          <p:cNvSpPr/>
          <p:nvPr/>
        </p:nvSpPr>
        <p:spPr>
          <a:xfrm>
            <a:off x="2919500" y="1267600"/>
            <a:ext cx="1107600" cy="18897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" name="Google Shape;153;p28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28"/>
          <p:cNvCxnSpPr/>
          <p:nvPr/>
        </p:nvCxnSpPr>
        <p:spPr>
          <a:xfrm flipH="1">
            <a:off x="2712825" y="2751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5" name="Google Shape;155;p28"/>
          <p:cNvSpPr/>
          <p:nvPr/>
        </p:nvSpPr>
        <p:spPr>
          <a:xfrm>
            <a:off x="2919500" y="1267600"/>
            <a:ext cx="1107600" cy="18897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29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29"/>
          <p:cNvCxnSpPr/>
          <p:nvPr/>
        </p:nvCxnSpPr>
        <p:spPr>
          <a:xfrm flipH="1">
            <a:off x="2712825" y="2751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p29"/>
          <p:cNvSpPr/>
          <p:nvPr/>
        </p:nvSpPr>
        <p:spPr>
          <a:xfrm>
            <a:off x="2712825" y="500350"/>
            <a:ext cx="1314300" cy="26571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30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8" name="Google Shape;168;p30"/>
          <p:cNvCxnSpPr/>
          <p:nvPr/>
        </p:nvCxnSpPr>
        <p:spPr>
          <a:xfrm flipH="1">
            <a:off x="2560425" y="29035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9" name="Google Shape;169;p30"/>
          <p:cNvSpPr/>
          <p:nvPr/>
        </p:nvSpPr>
        <p:spPr>
          <a:xfrm>
            <a:off x="2712825" y="500350"/>
            <a:ext cx="1314300" cy="26571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Google Shape;174;p31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31"/>
          <p:cNvCxnSpPr/>
          <p:nvPr/>
        </p:nvCxnSpPr>
        <p:spPr>
          <a:xfrm flipH="1">
            <a:off x="2408025" y="2979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p31"/>
          <p:cNvSpPr/>
          <p:nvPr/>
        </p:nvSpPr>
        <p:spPr>
          <a:xfrm>
            <a:off x="2712825" y="500350"/>
            <a:ext cx="1314300" cy="26571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4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4"/>
          <p:cNvCxnSpPr/>
          <p:nvPr/>
        </p:nvCxnSpPr>
        <p:spPr>
          <a:xfrm flipH="1">
            <a:off x="3920425" y="1549100"/>
            <a:ext cx="2112000" cy="1889700"/>
          </a:xfrm>
          <a:prstGeom prst="curvedConnector3">
            <a:avLst>
              <a:gd fmla="val 48247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Google Shape;181;p32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32"/>
          <p:cNvCxnSpPr/>
          <p:nvPr/>
        </p:nvCxnSpPr>
        <p:spPr>
          <a:xfrm flipH="1">
            <a:off x="2408025" y="3055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3" name="Google Shape;183;p32"/>
          <p:cNvSpPr/>
          <p:nvPr/>
        </p:nvSpPr>
        <p:spPr>
          <a:xfrm>
            <a:off x="2535500" y="207300"/>
            <a:ext cx="14916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8" name="Google Shape;188;p33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9" name="Google Shape;189;p33"/>
          <p:cNvCxnSpPr/>
          <p:nvPr/>
        </p:nvCxnSpPr>
        <p:spPr>
          <a:xfrm flipH="1">
            <a:off x="2331825" y="3132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33"/>
          <p:cNvSpPr/>
          <p:nvPr/>
        </p:nvSpPr>
        <p:spPr>
          <a:xfrm>
            <a:off x="2535500" y="207300"/>
            <a:ext cx="14916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Google Shape;195;p34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34"/>
          <p:cNvCxnSpPr/>
          <p:nvPr/>
        </p:nvCxnSpPr>
        <p:spPr>
          <a:xfrm flipH="1">
            <a:off x="2331825" y="3132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34"/>
          <p:cNvSpPr/>
          <p:nvPr/>
        </p:nvSpPr>
        <p:spPr>
          <a:xfrm>
            <a:off x="2373825" y="207300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2" name="Google Shape;202;p35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35"/>
          <p:cNvCxnSpPr/>
          <p:nvPr/>
        </p:nvCxnSpPr>
        <p:spPr>
          <a:xfrm flipH="1">
            <a:off x="2255625" y="3208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4" name="Google Shape;204;p35"/>
          <p:cNvSpPr/>
          <p:nvPr/>
        </p:nvSpPr>
        <p:spPr>
          <a:xfrm>
            <a:off x="2373825" y="207300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9" name="Google Shape;209;p36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36"/>
          <p:cNvCxnSpPr/>
          <p:nvPr/>
        </p:nvCxnSpPr>
        <p:spPr>
          <a:xfrm flipH="1">
            <a:off x="2103225" y="3360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1" name="Google Shape;211;p36"/>
          <p:cNvSpPr/>
          <p:nvPr/>
        </p:nvSpPr>
        <p:spPr>
          <a:xfrm>
            <a:off x="2373825" y="207300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6" name="Google Shape;216;p37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" name="Google Shape;217;p37"/>
          <p:cNvCxnSpPr/>
          <p:nvPr/>
        </p:nvCxnSpPr>
        <p:spPr>
          <a:xfrm flipH="1">
            <a:off x="2103225" y="3360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8" name="Google Shape;218;p37"/>
          <p:cNvSpPr/>
          <p:nvPr/>
        </p:nvSpPr>
        <p:spPr>
          <a:xfrm>
            <a:off x="2373825" y="207300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3" name="Google Shape;223;p38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38"/>
          <p:cNvCxnSpPr/>
          <p:nvPr/>
        </p:nvCxnSpPr>
        <p:spPr>
          <a:xfrm flipH="1">
            <a:off x="2027025" y="3436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5" name="Google Shape;225;p38"/>
          <p:cNvSpPr/>
          <p:nvPr/>
        </p:nvSpPr>
        <p:spPr>
          <a:xfrm>
            <a:off x="2373825" y="207300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8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1" name="Google Shape;231;p39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2" name="Google Shape;232;p39"/>
          <p:cNvCxnSpPr/>
          <p:nvPr/>
        </p:nvCxnSpPr>
        <p:spPr>
          <a:xfrm flipH="1">
            <a:off x="2027025" y="3436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3" name="Google Shape;233;p39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9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35" name="Google Shape;235;p39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0" name="Google Shape;240;p40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1" name="Google Shape;241;p40"/>
          <p:cNvCxnSpPr/>
          <p:nvPr/>
        </p:nvCxnSpPr>
        <p:spPr>
          <a:xfrm flipH="1">
            <a:off x="2027025" y="3436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2" name="Google Shape;242;p40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40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44" name="Google Shape;244;p40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40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Google Shape;250;p41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41"/>
          <p:cNvCxnSpPr/>
          <p:nvPr/>
        </p:nvCxnSpPr>
        <p:spPr>
          <a:xfrm flipH="1">
            <a:off x="2027025" y="3436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2" name="Google Shape;252;p41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41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54" name="Google Shape;254;p41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41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Google Shape;66;p15"/>
          <p:cNvCxnSpPr/>
          <p:nvPr/>
        </p:nvCxnSpPr>
        <p:spPr>
          <a:xfrm>
            <a:off x="1848350" y="17031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5"/>
          <p:cNvCxnSpPr/>
          <p:nvPr/>
        </p:nvCxnSpPr>
        <p:spPr>
          <a:xfrm flipH="1">
            <a:off x="3890775" y="1931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0" name="Google Shape;260;p42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1" name="Google Shape;261;p42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2" name="Google Shape;262;p42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42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64" name="Google Shape;264;p42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5" name="Google Shape;265;p42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6" name="Google Shape;266;p42"/>
          <p:cNvCxnSpPr/>
          <p:nvPr/>
        </p:nvCxnSpPr>
        <p:spPr>
          <a:xfrm>
            <a:off x="3192325" y="2602200"/>
            <a:ext cx="10200" cy="3234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Google Shape;271;p43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2" name="Google Shape;272;p43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3" name="Google Shape;273;p43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43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75" name="Google Shape;275;p43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43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43"/>
          <p:cNvCxnSpPr/>
          <p:nvPr/>
        </p:nvCxnSpPr>
        <p:spPr>
          <a:xfrm>
            <a:off x="3162025" y="2299050"/>
            <a:ext cx="40500" cy="6267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2" name="Google Shape;282;p44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3" name="Google Shape;283;p44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4" name="Google Shape;284;p44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4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86" name="Google Shape;286;p44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7" name="Google Shape;287;p44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8" name="Google Shape;288;p44"/>
          <p:cNvCxnSpPr/>
          <p:nvPr/>
        </p:nvCxnSpPr>
        <p:spPr>
          <a:xfrm flipH="1">
            <a:off x="3172175" y="1834200"/>
            <a:ext cx="11700" cy="11520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3" name="Google Shape;293;p45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4" name="Google Shape;294;p45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5" name="Google Shape;295;p45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5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297" name="Google Shape;297;p45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45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45"/>
          <p:cNvCxnSpPr/>
          <p:nvPr/>
        </p:nvCxnSpPr>
        <p:spPr>
          <a:xfrm flipH="1">
            <a:off x="3172175" y="1834200"/>
            <a:ext cx="11700" cy="11520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4" name="Google Shape;304;p46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5" name="Google Shape;305;p46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6" name="Google Shape;306;p46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46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08" name="Google Shape;308;p46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9" name="Google Shape;309;p46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0" name="Google Shape;310;p46"/>
          <p:cNvCxnSpPr/>
          <p:nvPr/>
        </p:nvCxnSpPr>
        <p:spPr>
          <a:xfrm>
            <a:off x="3172125" y="1349175"/>
            <a:ext cx="0" cy="16371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5" name="Google Shape;315;p47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6" name="Google Shape;316;p47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7" name="Google Shape;317;p47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47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19" name="Google Shape;319;p47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0" name="Google Shape;320;p47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1" name="Google Shape;321;p47"/>
          <p:cNvCxnSpPr/>
          <p:nvPr/>
        </p:nvCxnSpPr>
        <p:spPr>
          <a:xfrm>
            <a:off x="3101400" y="985400"/>
            <a:ext cx="70800" cy="20010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6" name="Google Shape;326;p48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7" name="Google Shape;327;p48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8" name="Google Shape;328;p48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48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30" name="Google Shape;330;p48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1" name="Google Shape;331;p48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2" name="Google Shape;332;p48"/>
          <p:cNvCxnSpPr/>
          <p:nvPr/>
        </p:nvCxnSpPr>
        <p:spPr>
          <a:xfrm>
            <a:off x="3044050" y="570750"/>
            <a:ext cx="97800" cy="22236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7" name="Google Shape;337;p49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8" name="Google Shape;338;p49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9" name="Google Shape;339;p49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9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41" name="Google Shape;341;p49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2" name="Google Shape;342;p49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3" name="Google Shape;343;p49"/>
          <p:cNvCxnSpPr>
            <a:stCxn id="339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8" name="Google Shape;348;p50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Google Shape;349;p50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0" name="Google Shape;350;p50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50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52" name="Google Shape;352;p50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3" name="Google Shape;353;p50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4" name="Google Shape;354;p50"/>
          <p:cNvCxnSpPr>
            <a:stCxn id="350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5" name="Google Shape;355;p50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0" name="Google Shape;360;p51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1" name="Google Shape;361;p51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2" name="Google Shape;362;p51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51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64" name="Google Shape;364;p51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5" name="Google Shape;365;p51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6" name="Google Shape;366;p51"/>
          <p:cNvCxnSpPr>
            <a:stCxn id="362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7" name="Google Shape;367;p51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51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oogle Shape;72;p16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6"/>
          <p:cNvCxnSpPr/>
          <p:nvPr/>
        </p:nvCxnSpPr>
        <p:spPr>
          <a:xfrm flipH="1">
            <a:off x="3855825" y="1684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3" name="Google Shape;373;p52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4" name="Google Shape;374;p52"/>
          <p:cNvCxnSpPr/>
          <p:nvPr/>
        </p:nvCxnSpPr>
        <p:spPr>
          <a:xfrm flipH="1">
            <a:off x="1874625" y="3589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5" name="Google Shape;375;p52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52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77" name="Google Shape;377;p52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8" name="Google Shape;378;p52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9" name="Google Shape;379;p52"/>
          <p:cNvCxnSpPr>
            <a:stCxn id="375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0" name="Google Shape;380;p52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52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52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52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8" name="Google Shape;388;p53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9" name="Google Shape;389;p53"/>
          <p:cNvCxnSpPr/>
          <p:nvPr/>
        </p:nvCxnSpPr>
        <p:spPr>
          <a:xfrm flipH="1">
            <a:off x="1569825" y="3970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0" name="Google Shape;390;p53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53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92" name="Google Shape;392;p53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3" name="Google Shape;393;p53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4" name="Google Shape;394;p53"/>
          <p:cNvCxnSpPr>
            <a:stCxn id="390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5" name="Google Shape;395;p53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53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53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53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3" name="Google Shape;403;p54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4" name="Google Shape;404;p54"/>
          <p:cNvCxnSpPr/>
          <p:nvPr/>
        </p:nvCxnSpPr>
        <p:spPr>
          <a:xfrm flipH="1">
            <a:off x="1112625" y="43513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5" name="Google Shape;405;p54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54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07" name="Google Shape;407;p54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8" name="Google Shape;408;p54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9" name="Google Shape;409;p54"/>
          <p:cNvCxnSpPr>
            <a:stCxn id="405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0" name="Google Shape;410;p54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54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54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54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8" name="Google Shape;418;p55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9" name="Google Shape;419;p55"/>
          <p:cNvCxnSpPr/>
          <p:nvPr/>
        </p:nvCxnSpPr>
        <p:spPr>
          <a:xfrm flipH="1">
            <a:off x="960225" y="45799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0" name="Google Shape;420;p55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55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22" name="Google Shape;422;p55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3" name="Google Shape;423;p55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4" name="Google Shape;424;p55"/>
          <p:cNvCxnSpPr>
            <a:stCxn id="420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5" name="Google Shape;425;p55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55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55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55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3" name="Google Shape;433;p56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4" name="Google Shape;434;p56"/>
          <p:cNvCxnSpPr/>
          <p:nvPr/>
        </p:nvCxnSpPr>
        <p:spPr>
          <a:xfrm flipH="1">
            <a:off x="655425" y="4656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5" name="Google Shape;435;p56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56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37" name="Google Shape;437;p56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8" name="Google Shape;438;p56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9" name="Google Shape;439;p56"/>
          <p:cNvCxnSpPr>
            <a:stCxn id="435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0" name="Google Shape;440;p56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56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56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56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8" name="Google Shape;448;p57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9" name="Google Shape;449;p57"/>
          <p:cNvCxnSpPr/>
          <p:nvPr/>
        </p:nvCxnSpPr>
        <p:spPr>
          <a:xfrm flipH="1">
            <a:off x="-487575" y="5265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0" name="Google Shape;450;p57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57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52" name="Google Shape;452;p57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3" name="Google Shape;453;p57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4" name="Google Shape;454;p57"/>
          <p:cNvCxnSpPr>
            <a:stCxn id="450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5" name="Google Shape;455;p57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57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57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57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3" name="Google Shape;463;p58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4" name="Google Shape;464;p58"/>
          <p:cNvCxnSpPr/>
          <p:nvPr/>
        </p:nvCxnSpPr>
        <p:spPr>
          <a:xfrm flipH="1">
            <a:off x="-487575" y="5799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5" name="Google Shape;465;p58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58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67" name="Google Shape;467;p58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8" name="Google Shape;468;p58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9" name="Google Shape;469;p58"/>
          <p:cNvCxnSpPr>
            <a:stCxn id="465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0" name="Google Shape;470;p58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58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58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58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58"/>
          <p:cNvSpPr/>
          <p:nvPr/>
        </p:nvSpPr>
        <p:spPr>
          <a:xfrm>
            <a:off x="2934750" y="71255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58"/>
          <p:cNvSpPr/>
          <p:nvPr/>
        </p:nvSpPr>
        <p:spPr>
          <a:xfrm>
            <a:off x="3364125" y="179130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58"/>
          <p:cNvSpPr/>
          <p:nvPr/>
        </p:nvSpPr>
        <p:spPr>
          <a:xfrm>
            <a:off x="2677775" y="2521425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7" name="Google Shape;477;p58"/>
          <p:cNvCxnSpPr/>
          <p:nvPr/>
        </p:nvCxnSpPr>
        <p:spPr>
          <a:xfrm>
            <a:off x="3150526" y="343775"/>
            <a:ext cx="513000" cy="10155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2" name="Google Shape;482;p59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3" name="Google Shape;483;p59"/>
          <p:cNvCxnSpPr/>
          <p:nvPr/>
        </p:nvCxnSpPr>
        <p:spPr>
          <a:xfrm flipH="1">
            <a:off x="-487575" y="5799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4" name="Google Shape;484;p59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59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86" name="Google Shape;486;p59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7" name="Google Shape;487;p59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8" name="Google Shape;488;p59"/>
          <p:cNvCxnSpPr>
            <a:stCxn id="484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9" name="Google Shape;489;p59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59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59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59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59"/>
          <p:cNvSpPr/>
          <p:nvPr/>
        </p:nvSpPr>
        <p:spPr>
          <a:xfrm>
            <a:off x="2934750" y="71255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9"/>
          <p:cNvSpPr/>
          <p:nvPr/>
        </p:nvSpPr>
        <p:spPr>
          <a:xfrm>
            <a:off x="3364125" y="179130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59"/>
          <p:cNvSpPr/>
          <p:nvPr/>
        </p:nvSpPr>
        <p:spPr>
          <a:xfrm>
            <a:off x="2677775" y="2521425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96" name="Google Shape;496;p59"/>
          <p:cNvCxnSpPr/>
          <p:nvPr/>
        </p:nvCxnSpPr>
        <p:spPr>
          <a:xfrm>
            <a:off x="3150526" y="343775"/>
            <a:ext cx="513000" cy="10155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97" name="Google Shape;497;p59"/>
          <p:cNvCxnSpPr>
            <a:stCxn id="491" idx="2"/>
          </p:cNvCxnSpPr>
          <p:nvPr/>
        </p:nvCxnSpPr>
        <p:spPr>
          <a:xfrm flipH="1">
            <a:off x="2636455" y="227400"/>
            <a:ext cx="419100" cy="10560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2" name="Google Shape;502;p60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Google Shape;503;p60"/>
          <p:cNvCxnSpPr/>
          <p:nvPr/>
        </p:nvCxnSpPr>
        <p:spPr>
          <a:xfrm flipH="1">
            <a:off x="-487575" y="57991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04" name="Google Shape;504;p60"/>
          <p:cNvSpPr/>
          <p:nvPr/>
        </p:nvSpPr>
        <p:spPr>
          <a:xfrm>
            <a:off x="2373800" y="267925"/>
            <a:ext cx="1653300" cy="2950200"/>
          </a:xfrm>
          <a:prstGeom prst="triangle">
            <a:avLst>
              <a:gd fmla="val 41275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60"/>
          <p:cNvSpPr/>
          <p:nvPr/>
        </p:nvSpPr>
        <p:spPr>
          <a:xfrm>
            <a:off x="2636525" y="1450225"/>
            <a:ext cx="478325" cy="858925"/>
          </a:xfrm>
          <a:custGeom>
            <a:rect b="b" l="l" r="r" t="t"/>
            <a:pathLst>
              <a:path extrusionOk="0" h="34357" w="19133">
                <a:moveTo>
                  <a:pt x="6468" y="0"/>
                </a:moveTo>
                <a:cubicBezTo>
                  <a:pt x="8556" y="2291"/>
                  <a:pt x="20076" y="8017"/>
                  <a:pt x="18998" y="13743"/>
                </a:cubicBezTo>
                <a:cubicBezTo>
                  <a:pt x="17920" y="19469"/>
                  <a:pt x="3166" y="30921"/>
                  <a:pt x="0" y="34357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506" name="Google Shape;506;p60"/>
          <p:cNvCxnSpPr/>
          <p:nvPr/>
        </p:nvCxnSpPr>
        <p:spPr>
          <a:xfrm flipH="1">
            <a:off x="2545725" y="2066625"/>
            <a:ext cx="818400" cy="4548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7" name="Google Shape;507;p60"/>
          <p:cNvCxnSpPr/>
          <p:nvPr/>
        </p:nvCxnSpPr>
        <p:spPr>
          <a:xfrm flipH="1" rot="-5400000">
            <a:off x="2575950" y="2076725"/>
            <a:ext cx="1798800" cy="363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8" name="Google Shape;508;p60"/>
          <p:cNvCxnSpPr>
            <a:stCxn id="504" idx="0"/>
          </p:cNvCxnSpPr>
          <p:nvPr/>
        </p:nvCxnSpPr>
        <p:spPr>
          <a:xfrm>
            <a:off x="3056200" y="267925"/>
            <a:ext cx="85800" cy="25263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09" name="Google Shape;509;p60"/>
          <p:cNvSpPr/>
          <p:nvPr/>
        </p:nvSpPr>
        <p:spPr>
          <a:xfrm>
            <a:off x="3212550" y="15670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60"/>
          <p:cNvSpPr/>
          <p:nvPr/>
        </p:nvSpPr>
        <p:spPr>
          <a:xfrm>
            <a:off x="4365350" y="21815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60"/>
          <p:cNvSpPr/>
          <p:nvPr/>
        </p:nvSpPr>
        <p:spPr>
          <a:xfrm>
            <a:off x="2282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60"/>
          <p:cNvSpPr/>
          <p:nvPr/>
        </p:nvSpPr>
        <p:spPr>
          <a:xfrm>
            <a:off x="3849200" y="0"/>
            <a:ext cx="774000" cy="454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60"/>
          <p:cNvSpPr/>
          <p:nvPr/>
        </p:nvSpPr>
        <p:spPr>
          <a:xfrm>
            <a:off x="2934750" y="71255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60"/>
          <p:cNvSpPr/>
          <p:nvPr/>
        </p:nvSpPr>
        <p:spPr>
          <a:xfrm>
            <a:off x="3364125" y="1791300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60"/>
          <p:cNvSpPr/>
          <p:nvPr/>
        </p:nvSpPr>
        <p:spPr>
          <a:xfrm>
            <a:off x="2677775" y="2521425"/>
            <a:ext cx="85806" cy="517860"/>
          </a:xfrm>
          <a:prstGeom prst="lightningBol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6" name="Google Shape;516;p60"/>
          <p:cNvCxnSpPr/>
          <p:nvPr/>
        </p:nvCxnSpPr>
        <p:spPr>
          <a:xfrm>
            <a:off x="3150526" y="343775"/>
            <a:ext cx="513000" cy="10155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7" name="Google Shape;517;p60"/>
          <p:cNvCxnSpPr>
            <a:stCxn id="511" idx="2"/>
          </p:cNvCxnSpPr>
          <p:nvPr/>
        </p:nvCxnSpPr>
        <p:spPr>
          <a:xfrm flipH="1">
            <a:off x="2636455" y="227400"/>
            <a:ext cx="419100" cy="1056000"/>
          </a:xfrm>
          <a:prstGeom prst="straightConnector1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1"/>
          <p:cNvSpPr txBox="1"/>
          <p:nvPr/>
        </p:nvSpPr>
        <p:spPr>
          <a:xfrm>
            <a:off x="393225" y="116350"/>
            <a:ext cx="8144700" cy="3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500"/>
              <a:t>THE END </a:t>
            </a:r>
            <a:endParaRPr sz="7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500"/>
              <a:t>BY KEYAAN KHAN </a:t>
            </a:r>
            <a:endParaRPr sz="7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Google Shape;78;p17"/>
          <p:cNvCxnSpPr/>
          <p:nvPr/>
        </p:nvCxnSpPr>
        <p:spPr>
          <a:xfrm>
            <a:off x="1737200" y="14557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7"/>
          <p:cNvCxnSpPr/>
          <p:nvPr/>
        </p:nvCxnSpPr>
        <p:spPr>
          <a:xfrm flipH="1">
            <a:off x="3551025" y="17605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8"/>
          <p:cNvCxnSpPr/>
          <p:nvPr/>
        </p:nvCxnSpPr>
        <p:spPr>
          <a:xfrm>
            <a:off x="18134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8"/>
          <p:cNvCxnSpPr/>
          <p:nvPr/>
        </p:nvCxnSpPr>
        <p:spPr>
          <a:xfrm flipH="1">
            <a:off x="3398625" y="1836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9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9"/>
          <p:cNvCxnSpPr/>
          <p:nvPr/>
        </p:nvCxnSpPr>
        <p:spPr>
          <a:xfrm flipH="1">
            <a:off x="3322425" y="21415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9"/>
          <p:cNvSpPr/>
          <p:nvPr/>
        </p:nvSpPr>
        <p:spPr>
          <a:xfrm>
            <a:off x="3815025" y="2702725"/>
            <a:ext cx="212100" cy="4548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20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20"/>
          <p:cNvCxnSpPr/>
          <p:nvPr/>
        </p:nvCxnSpPr>
        <p:spPr>
          <a:xfrm flipH="1">
            <a:off x="3170025" y="2217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20"/>
          <p:cNvSpPr/>
          <p:nvPr/>
        </p:nvSpPr>
        <p:spPr>
          <a:xfrm>
            <a:off x="3586425" y="2217700"/>
            <a:ext cx="440700" cy="939900"/>
          </a:xfrm>
          <a:prstGeom prst="triangle">
            <a:avLst>
              <a:gd fmla="val 39922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Google Shape;104;p21"/>
          <p:cNvCxnSpPr/>
          <p:nvPr/>
        </p:nvCxnSpPr>
        <p:spPr>
          <a:xfrm>
            <a:off x="1737200" y="1379500"/>
            <a:ext cx="2112000" cy="1889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21"/>
          <p:cNvCxnSpPr/>
          <p:nvPr/>
        </p:nvCxnSpPr>
        <p:spPr>
          <a:xfrm flipH="1">
            <a:off x="3170025" y="2217700"/>
            <a:ext cx="2112000" cy="1889700"/>
          </a:xfrm>
          <a:prstGeom prst="curvedConnector3">
            <a:avLst>
              <a:gd fmla="val 44899" name="adj1"/>
            </a:avLst>
          </a:prstGeom>
          <a:noFill/>
          <a:ln cap="flat" cmpd="sng" w="1143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6" name="Google Shape;106;p21"/>
          <p:cNvSpPr/>
          <p:nvPr/>
        </p:nvSpPr>
        <p:spPr>
          <a:xfrm>
            <a:off x="3586425" y="2217700"/>
            <a:ext cx="440700" cy="939900"/>
          </a:xfrm>
          <a:prstGeom prst="triangle">
            <a:avLst>
              <a:gd fmla="val 39922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