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2672cd86c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2672cd86c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2672cd86cc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2672cd86cc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2672cd86cc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2672cd86cc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672cd86cc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2672cd86cc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9b459a9d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9b459a9d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29b459a9d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29b459a9d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672cd86c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2672cd86c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2672cd86c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2672cd86c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2672cd86cc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2672cd86c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74883" y="12122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>
                <a:solidFill>
                  <a:srgbClr val="000000"/>
                </a:solidFill>
                <a:highlight>
                  <a:srgbClr val="D9EAD3"/>
                </a:highlight>
                <a:latin typeface="Roboto"/>
                <a:ea typeface="Roboto"/>
                <a:cs typeface="Roboto"/>
                <a:sym typeface="Roboto"/>
              </a:rPr>
              <a:t>convergent plate boundaries</a:t>
            </a:r>
            <a:endParaRPr sz="5000">
              <a:solidFill>
                <a:srgbClr val="000000"/>
              </a:solidFill>
              <a:highlight>
                <a:srgbClr val="D9EAD3"/>
              </a:highligh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/>
          <p:nvPr/>
        </p:nvSpPr>
        <p:spPr>
          <a:xfrm>
            <a:off x="581325" y="139025"/>
            <a:ext cx="2818200" cy="1731300"/>
          </a:xfrm>
          <a:prstGeom prst="sun">
            <a:avLst>
              <a:gd fmla="val 25000" name="adj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/>
          <p:nvPr/>
        </p:nvSpPr>
        <p:spPr>
          <a:xfrm rot="714591">
            <a:off x="6773719" y="568678"/>
            <a:ext cx="1428155" cy="871988"/>
          </a:xfrm>
          <a:prstGeom prst="cloud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2"/>
          <p:cNvSpPr/>
          <p:nvPr/>
        </p:nvSpPr>
        <p:spPr>
          <a:xfrm>
            <a:off x="3892375" y="505475"/>
            <a:ext cx="1743984" cy="796176"/>
          </a:xfrm>
          <a:prstGeom prst="cloud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2"/>
          <p:cNvSpPr/>
          <p:nvPr/>
        </p:nvSpPr>
        <p:spPr>
          <a:xfrm>
            <a:off x="50575" y="202175"/>
            <a:ext cx="1680804" cy="796176"/>
          </a:xfrm>
          <a:prstGeom prst="cloud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2"/>
          <p:cNvSpPr txBox="1"/>
          <p:nvPr/>
        </p:nvSpPr>
        <p:spPr>
          <a:xfrm>
            <a:off x="366500" y="2236850"/>
            <a:ext cx="727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1554425" y="1655525"/>
            <a:ext cx="3247800" cy="2780400"/>
          </a:xfrm>
          <a:prstGeom prst="cube">
            <a:avLst>
              <a:gd fmla="val 25000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/>
          <p:nvPr/>
        </p:nvSpPr>
        <p:spPr>
          <a:xfrm>
            <a:off x="4209075" y="1529900"/>
            <a:ext cx="3247800" cy="2780400"/>
          </a:xfrm>
          <a:prstGeom prst="cube">
            <a:avLst>
              <a:gd fmla="val 25000" name="adj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2818175" y="1781900"/>
            <a:ext cx="745500" cy="54330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/>
          <p:nvPr/>
        </p:nvSpPr>
        <p:spPr>
          <a:xfrm rot="1511">
            <a:off x="5636422" y="1552319"/>
            <a:ext cx="682500" cy="543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1554425" y="1655525"/>
            <a:ext cx="3247800" cy="2780400"/>
          </a:xfrm>
          <a:prstGeom prst="cube">
            <a:avLst>
              <a:gd fmla="val 25000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/>
          <p:nvPr/>
        </p:nvSpPr>
        <p:spPr>
          <a:xfrm>
            <a:off x="4259625" y="1390875"/>
            <a:ext cx="3247800" cy="2780400"/>
          </a:xfrm>
          <a:prstGeom prst="cube">
            <a:avLst>
              <a:gd fmla="val 25000" name="adj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>
            <a:off x="2755450" y="1792350"/>
            <a:ext cx="745500" cy="54330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 rot="1511">
            <a:off x="5649047" y="1391019"/>
            <a:ext cx="682500" cy="543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/>
          <p:nvPr/>
        </p:nvSpPr>
        <p:spPr>
          <a:xfrm>
            <a:off x="1567025" y="1596900"/>
            <a:ext cx="3247800" cy="2780400"/>
          </a:xfrm>
          <a:prstGeom prst="cube">
            <a:avLst>
              <a:gd fmla="val 25000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/>
          <p:nvPr/>
        </p:nvSpPr>
        <p:spPr>
          <a:xfrm>
            <a:off x="4397250" y="1299925"/>
            <a:ext cx="3247800" cy="2780400"/>
          </a:xfrm>
          <a:prstGeom prst="cube">
            <a:avLst>
              <a:gd fmla="val 25000" name="adj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/>
          <p:nvPr/>
        </p:nvSpPr>
        <p:spPr>
          <a:xfrm>
            <a:off x="2765900" y="1771450"/>
            <a:ext cx="745500" cy="54330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/>
          <p:nvPr/>
        </p:nvSpPr>
        <p:spPr>
          <a:xfrm rot="1511">
            <a:off x="5772322" y="1300069"/>
            <a:ext cx="682500" cy="543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/>
          <p:nvPr/>
        </p:nvSpPr>
        <p:spPr>
          <a:xfrm>
            <a:off x="1567025" y="1596900"/>
            <a:ext cx="3247800" cy="2780400"/>
          </a:xfrm>
          <a:prstGeom prst="cube">
            <a:avLst>
              <a:gd fmla="val 25000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4250900" y="1425375"/>
            <a:ext cx="3247800" cy="2780400"/>
          </a:xfrm>
          <a:prstGeom prst="cube">
            <a:avLst>
              <a:gd fmla="val 25000" name="adj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/>
          <p:nvPr/>
        </p:nvSpPr>
        <p:spPr>
          <a:xfrm>
            <a:off x="2765900" y="1771450"/>
            <a:ext cx="745500" cy="54330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/>
          <p:nvPr/>
        </p:nvSpPr>
        <p:spPr>
          <a:xfrm rot="1511">
            <a:off x="5533547" y="1425519"/>
            <a:ext cx="682500" cy="543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EAD3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/>
          <p:nvPr/>
        </p:nvSpPr>
        <p:spPr>
          <a:xfrm>
            <a:off x="1567025" y="1596900"/>
            <a:ext cx="3247800" cy="2780400"/>
          </a:xfrm>
          <a:prstGeom prst="cube">
            <a:avLst>
              <a:gd fmla="val 25000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/>
          <p:nvPr/>
        </p:nvSpPr>
        <p:spPr>
          <a:xfrm>
            <a:off x="4188150" y="1644900"/>
            <a:ext cx="3247800" cy="2780400"/>
          </a:xfrm>
          <a:prstGeom prst="cube">
            <a:avLst>
              <a:gd fmla="val 25000" name="adj"/>
            </a:avLst>
          </a:prstGeom>
          <a:solidFill>
            <a:srgbClr val="D9D2E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/>
          <p:nvPr/>
        </p:nvSpPr>
        <p:spPr>
          <a:xfrm>
            <a:off x="2765900" y="1771450"/>
            <a:ext cx="745500" cy="54330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8"/>
          <p:cNvSpPr/>
          <p:nvPr/>
        </p:nvSpPr>
        <p:spPr>
          <a:xfrm rot="1511">
            <a:off x="5406422" y="1645044"/>
            <a:ext cx="682500" cy="5433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