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Caveat"/>
      <p:regular r:id="rId46"/>
      <p:bold r:id="rId47"/>
    </p:embeddedFont>
    <p:embeddedFont>
      <p:font typeface="McLaren"/>
      <p:regular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Caveat-regular.fntdata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McLaren-regular.fntdata"/><Relationship Id="rId25" Type="http://schemas.openxmlformats.org/officeDocument/2006/relationships/slide" Target="slides/slide20.xml"/><Relationship Id="rId47" Type="http://schemas.openxmlformats.org/officeDocument/2006/relationships/font" Target="fonts/Caveat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6706c643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6706c643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6706c643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6706c643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6706c643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6706c643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6706c643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6706c643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6706c643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6706c643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6706c643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6706c643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6706c643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6706c643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6706c643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6706c643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6706c643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6706c643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6706c643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6706c643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3f47229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3f47229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6706c643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6706c643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6706c643f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6706c643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6706c643f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26706c643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6706c643f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26706c643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6706c643f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6706c643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6706c643f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26706c643f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26706c643f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26706c643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6706c643f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6706c643f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6706c643f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6706c643f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61f5306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261f5306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6706c643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6706c643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61f5306e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261f5306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261f5306e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261f5306e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261f5306e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261f5306e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261f5306e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261f5306e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261f5306e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261f5306e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61f5306e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261f5306e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261f5306e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261f5306e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261f5306e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261f5306e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61f5306ed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261f5306e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61f5306e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261f5306e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6706c643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6706c643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261f5306ed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261f5306ed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6706c643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6706c643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6706c643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6706c643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6706c643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6706c643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6706c643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6706c643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6706c643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6706c643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14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4A7D6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Convergent Boundary</a:t>
            </a:r>
            <a:endParaRPr b="1">
              <a:solidFill>
                <a:srgbClr val="B4A7D6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rgbClr val="B4A7D6"/>
                </a:highlight>
                <a:latin typeface="Caveat"/>
                <a:ea typeface="Caveat"/>
                <a:cs typeface="Caveat"/>
                <a:sym typeface="Caveat"/>
              </a:rPr>
              <a:t>By: Nushmia Khan</a:t>
            </a:r>
            <a:endParaRPr>
              <a:solidFill>
                <a:schemeClr val="lt1"/>
              </a:solidFill>
              <a:highlight>
                <a:srgbClr val="B4A7D6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Google Shape;111;p22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175" y="2330350"/>
            <a:ext cx="697675" cy="69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Google Shape;118;p23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19" name="Google Shape;1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175" y="2330350"/>
            <a:ext cx="697675" cy="69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Google Shape;125;p24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26" name="Google Shape;1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175" y="2237975"/>
            <a:ext cx="790050" cy="7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Google Shape;132;p25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33" name="Google Shape;1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175" y="2170600"/>
            <a:ext cx="857426" cy="85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Google Shape;139;p26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40" name="Google Shape;14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175" y="2170600"/>
            <a:ext cx="857426" cy="85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Google Shape;146;p27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47" name="Google Shape;1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175" y="2045475"/>
            <a:ext cx="982549" cy="9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Google Shape;153;p28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54" name="Google Shape;1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1275" y="1929575"/>
            <a:ext cx="1098450" cy="10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Google Shape;160;p29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61" name="Google Shape;16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3400" y="1811700"/>
            <a:ext cx="1216325" cy="12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/>
          <p:nvPr/>
        </p:nvSpPr>
        <p:spPr>
          <a:xfrm>
            <a:off x="4263100" y="1811700"/>
            <a:ext cx="394632" cy="22140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Google Shape;168;p30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69" name="Google Shape;1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3400" y="1695800"/>
            <a:ext cx="1332225" cy="133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/>
          <p:nvPr/>
        </p:nvSpPr>
        <p:spPr>
          <a:xfrm>
            <a:off x="4417100" y="1631250"/>
            <a:ext cx="394632" cy="22140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Google Shape;176;p31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77" name="Google Shape;17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3400" y="1695800"/>
            <a:ext cx="1332225" cy="133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/>
          <p:nvPr/>
        </p:nvSpPr>
        <p:spPr>
          <a:xfrm>
            <a:off x="4362200" y="1359150"/>
            <a:ext cx="394632" cy="22140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1"/>
          <p:cNvSpPr/>
          <p:nvPr/>
        </p:nvSpPr>
        <p:spPr>
          <a:xfrm>
            <a:off x="4870550" y="1743575"/>
            <a:ext cx="163620" cy="12517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1"/>
          <p:cNvSpPr/>
          <p:nvPr/>
        </p:nvSpPr>
        <p:spPr>
          <a:xfrm>
            <a:off x="4079425" y="1868750"/>
            <a:ext cx="163620" cy="12517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4355774" y="18731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Google Shape;61;p14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Google Shape;186;p32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87" name="Google Shape;1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3400" y="1602700"/>
            <a:ext cx="1425325" cy="142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2"/>
          <p:cNvSpPr/>
          <p:nvPr/>
        </p:nvSpPr>
        <p:spPr>
          <a:xfrm>
            <a:off x="4374675" y="920675"/>
            <a:ext cx="394632" cy="36007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2"/>
          <p:cNvSpPr/>
          <p:nvPr/>
        </p:nvSpPr>
        <p:spPr>
          <a:xfrm>
            <a:off x="5062000" y="1780375"/>
            <a:ext cx="163620" cy="12517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2"/>
          <p:cNvSpPr/>
          <p:nvPr/>
        </p:nvSpPr>
        <p:spPr>
          <a:xfrm>
            <a:off x="3893400" y="1602700"/>
            <a:ext cx="163620" cy="12517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Google Shape;196;p33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97" name="Google Shape;19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3400" y="1573825"/>
            <a:ext cx="1454201" cy="145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/>
          <p:nvPr/>
        </p:nvSpPr>
        <p:spPr>
          <a:xfrm>
            <a:off x="4303150" y="274850"/>
            <a:ext cx="746496" cy="458568"/>
          </a:xfrm>
          <a:prstGeom prst="cloud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3"/>
          <p:cNvSpPr/>
          <p:nvPr/>
        </p:nvSpPr>
        <p:spPr>
          <a:xfrm>
            <a:off x="5564825" y="1144080"/>
            <a:ext cx="194724" cy="321408"/>
          </a:xfrm>
          <a:prstGeom prst="cloud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3"/>
          <p:cNvSpPr/>
          <p:nvPr/>
        </p:nvSpPr>
        <p:spPr>
          <a:xfrm>
            <a:off x="3893408" y="1573825"/>
            <a:ext cx="398520" cy="125172"/>
          </a:xfrm>
          <a:prstGeom prst="cloud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Google Shape;206;p34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07" name="Google Shape;20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213" y="1337650"/>
            <a:ext cx="1675575" cy="16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/>
          <p:nvPr/>
        </p:nvSpPr>
        <p:spPr>
          <a:xfrm>
            <a:off x="4211031" y="0"/>
            <a:ext cx="930744" cy="461592"/>
          </a:xfrm>
          <a:prstGeom prst="cloud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4"/>
          <p:cNvSpPr/>
          <p:nvPr/>
        </p:nvSpPr>
        <p:spPr>
          <a:xfrm>
            <a:off x="5409800" y="951556"/>
            <a:ext cx="321084" cy="386100"/>
          </a:xfrm>
          <a:prstGeom prst="cloud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4"/>
          <p:cNvSpPr/>
          <p:nvPr/>
        </p:nvSpPr>
        <p:spPr>
          <a:xfrm>
            <a:off x="3432285" y="770507"/>
            <a:ext cx="486972" cy="386100"/>
          </a:xfrm>
          <a:prstGeom prst="cloud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6" name="Google Shape;216;p35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17" name="Google Shape;21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000" y="855600"/>
            <a:ext cx="2127975" cy="21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/>
          <p:nvPr/>
        </p:nvSpPr>
        <p:spPr>
          <a:xfrm>
            <a:off x="4022738" y="-655145"/>
            <a:ext cx="1098468" cy="910440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5"/>
          <p:cNvSpPr/>
          <p:nvPr/>
        </p:nvSpPr>
        <p:spPr>
          <a:xfrm>
            <a:off x="5225625" y="900324"/>
            <a:ext cx="689472" cy="506952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5"/>
          <p:cNvSpPr/>
          <p:nvPr/>
        </p:nvSpPr>
        <p:spPr>
          <a:xfrm>
            <a:off x="3611846" y="723615"/>
            <a:ext cx="563544" cy="506952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4378" y="2330339"/>
            <a:ext cx="495199" cy="6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Google Shape;227;p36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28" name="Google Shape;2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000" y="855600"/>
            <a:ext cx="2127975" cy="21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/>
          <p:nvPr/>
        </p:nvSpPr>
        <p:spPr>
          <a:xfrm>
            <a:off x="4127175" y="-948519"/>
            <a:ext cx="933660" cy="1066824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6"/>
          <p:cNvSpPr/>
          <p:nvPr/>
        </p:nvSpPr>
        <p:spPr>
          <a:xfrm>
            <a:off x="5060825" y="411373"/>
            <a:ext cx="1153008" cy="74163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6"/>
          <p:cNvSpPr/>
          <p:nvPr/>
        </p:nvSpPr>
        <p:spPr>
          <a:xfrm>
            <a:off x="2974171" y="118302"/>
            <a:ext cx="1153008" cy="74163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4378" y="2330339"/>
            <a:ext cx="495199" cy="6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/>
          <p:nvPr/>
        </p:nvSpPr>
        <p:spPr>
          <a:xfrm>
            <a:off x="4127172" y="2198034"/>
            <a:ext cx="1098460" cy="1264875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Google Shape;238;p37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39" name="Google Shape;23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000" y="855600"/>
            <a:ext cx="2127975" cy="21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/>
          <p:nvPr/>
        </p:nvSpPr>
        <p:spPr>
          <a:xfrm>
            <a:off x="4946475" y="1948929"/>
            <a:ext cx="279180" cy="260172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7"/>
          <p:cNvSpPr/>
          <p:nvPr/>
        </p:nvSpPr>
        <p:spPr>
          <a:xfrm>
            <a:off x="4012779" y="2045177"/>
            <a:ext cx="279180" cy="212112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4378" y="2330339"/>
            <a:ext cx="495199" cy="6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7"/>
          <p:cNvSpPr/>
          <p:nvPr/>
        </p:nvSpPr>
        <p:spPr>
          <a:xfrm>
            <a:off x="143475" y="-370475"/>
            <a:ext cx="9047754" cy="5565510"/>
          </a:xfrm>
          <a:prstGeom prst="irregularSeal1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/>
          <p:nvPr/>
        </p:nvSpPr>
        <p:spPr>
          <a:xfrm>
            <a:off x="4127172" y="2198034"/>
            <a:ext cx="1098460" cy="1264875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9" name="Google Shape;249;p38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50" name="Google Shape;25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000" y="855600"/>
            <a:ext cx="2127975" cy="21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8"/>
          <p:cNvSpPr/>
          <p:nvPr/>
        </p:nvSpPr>
        <p:spPr>
          <a:xfrm>
            <a:off x="4946475" y="1948929"/>
            <a:ext cx="279180" cy="260172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8"/>
          <p:cNvSpPr/>
          <p:nvPr/>
        </p:nvSpPr>
        <p:spPr>
          <a:xfrm>
            <a:off x="4012779" y="2045177"/>
            <a:ext cx="279180" cy="212112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4378" y="2330339"/>
            <a:ext cx="495199" cy="6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8"/>
          <p:cNvSpPr/>
          <p:nvPr/>
        </p:nvSpPr>
        <p:spPr>
          <a:xfrm>
            <a:off x="152525" y="-380250"/>
            <a:ext cx="9047754" cy="5565510"/>
          </a:xfrm>
          <a:prstGeom prst="irregularSeal1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8"/>
          <p:cNvSpPr txBox="1"/>
          <p:nvPr/>
        </p:nvSpPr>
        <p:spPr>
          <a:xfrm>
            <a:off x="2092575" y="1494450"/>
            <a:ext cx="4527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134F5C"/>
                </a:solidFill>
                <a:latin typeface="McLaren"/>
                <a:ea typeface="McLaren"/>
                <a:cs typeface="McLaren"/>
                <a:sym typeface="McLaren"/>
              </a:rPr>
              <a:t>Meanwhile…. With Patrick…</a:t>
            </a:r>
            <a:endParaRPr b="1" sz="2900">
              <a:solidFill>
                <a:srgbClr val="134F5C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256" name="Google Shape;256;p38"/>
          <p:cNvSpPr/>
          <p:nvPr/>
        </p:nvSpPr>
        <p:spPr>
          <a:xfrm>
            <a:off x="4946475" y="2659700"/>
            <a:ext cx="394500" cy="4296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/>
          <p:nvPr/>
        </p:nvSpPr>
        <p:spPr>
          <a:xfrm>
            <a:off x="4396681" y="1888362"/>
            <a:ext cx="3225618" cy="3027893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2" name="Google Shape;262;p39"/>
          <p:cNvSpPr/>
          <p:nvPr/>
        </p:nvSpPr>
        <p:spPr>
          <a:xfrm flipH="1">
            <a:off x="2212869" y="1407126"/>
            <a:ext cx="2675856" cy="2560295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63" name="Google Shape;26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587" y="-82738"/>
            <a:ext cx="3730950" cy="37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9"/>
          <p:cNvSpPr/>
          <p:nvPr/>
        </p:nvSpPr>
        <p:spPr>
          <a:xfrm>
            <a:off x="3701700" y="-990469"/>
            <a:ext cx="1588140" cy="1069200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9"/>
          <p:cNvSpPr/>
          <p:nvPr/>
        </p:nvSpPr>
        <p:spPr>
          <a:xfrm>
            <a:off x="6223775" y="-220102"/>
            <a:ext cx="1203228" cy="717984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9"/>
          <p:cNvSpPr/>
          <p:nvPr/>
        </p:nvSpPr>
        <p:spPr>
          <a:xfrm>
            <a:off x="2553193" y="-127125"/>
            <a:ext cx="1203228" cy="83181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5310" y="2514008"/>
            <a:ext cx="843474" cy="10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00" y="1374800"/>
            <a:ext cx="2349275" cy="34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900" y="1066800"/>
            <a:ext cx="1319374" cy="180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5125" y="2951479"/>
            <a:ext cx="1138300" cy="155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0600" y="2698675"/>
            <a:ext cx="2484925" cy="24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00" y="1374800"/>
            <a:ext cx="2349275" cy="34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775" y="910350"/>
            <a:ext cx="1821390" cy="248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5125" y="2823572"/>
            <a:ext cx="1232050" cy="168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0600" y="2415300"/>
            <a:ext cx="2768299" cy="276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4279574" y="20255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Google Shape;67;p15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00" y="1374800"/>
            <a:ext cx="2349275" cy="34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775" y="652350"/>
            <a:ext cx="2010500" cy="274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5125" y="2823576"/>
            <a:ext cx="1538651" cy="209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0600" y="1955700"/>
            <a:ext cx="3227900" cy="32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00" y="1374800"/>
            <a:ext cx="2349275" cy="34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775" y="-441624"/>
            <a:ext cx="2812350" cy="383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1575" y="2295528"/>
            <a:ext cx="2349275" cy="3205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0600" y="1502975"/>
            <a:ext cx="3680626" cy="368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00" y="1374800"/>
            <a:ext cx="2349275" cy="34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775" y="-441625"/>
            <a:ext cx="3088999" cy="383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9175" y="2158625"/>
            <a:ext cx="3088999" cy="320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8175" y="1462875"/>
            <a:ext cx="3680626" cy="368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00" y="1374800"/>
            <a:ext cx="2349275" cy="34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5025" y="-431850"/>
            <a:ext cx="4063999" cy="383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275" y="2168400"/>
            <a:ext cx="4116751" cy="320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374800"/>
            <a:ext cx="3680626" cy="368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00" y="1374800"/>
            <a:ext cx="2349275" cy="34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5025" y="-431850"/>
            <a:ext cx="5560100" cy="383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7775" y="2109725"/>
            <a:ext cx="4938150" cy="320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2825" y="548025"/>
            <a:ext cx="4595476" cy="459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00" y="1374800"/>
            <a:ext cx="2349275" cy="34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5025" y="-431850"/>
            <a:ext cx="5560100" cy="383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7775" y="2109725"/>
            <a:ext cx="4938150" cy="320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0175" y="-537375"/>
            <a:ext cx="9279374" cy="927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"/>
          <p:cNvSpPr/>
          <p:nvPr/>
        </p:nvSpPr>
        <p:spPr>
          <a:xfrm>
            <a:off x="4396681" y="1888362"/>
            <a:ext cx="3225618" cy="3027893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7" name="Google Shape;337;p48"/>
          <p:cNvSpPr/>
          <p:nvPr/>
        </p:nvSpPr>
        <p:spPr>
          <a:xfrm flipH="1">
            <a:off x="2212869" y="1407126"/>
            <a:ext cx="2675856" cy="2560295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338" name="Google Shape;33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587" y="-82738"/>
            <a:ext cx="3730950" cy="37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8"/>
          <p:cNvSpPr/>
          <p:nvPr/>
        </p:nvSpPr>
        <p:spPr>
          <a:xfrm>
            <a:off x="5603074" y="-82755"/>
            <a:ext cx="1776492" cy="1110024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8"/>
          <p:cNvSpPr/>
          <p:nvPr/>
        </p:nvSpPr>
        <p:spPr>
          <a:xfrm>
            <a:off x="2652925" y="-362050"/>
            <a:ext cx="2752920" cy="1110024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/>
          <p:nvPr/>
        </p:nvSpPr>
        <p:spPr>
          <a:xfrm>
            <a:off x="6101408" y="1888347"/>
            <a:ext cx="559224" cy="368928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2" name="Google Shape;34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5310" y="2514008"/>
            <a:ext cx="843474" cy="10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4086" y="2131223"/>
            <a:ext cx="1325899" cy="13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11512" y="-183350"/>
            <a:ext cx="11167012" cy="629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9"/>
          <p:cNvSpPr/>
          <p:nvPr/>
        </p:nvSpPr>
        <p:spPr>
          <a:xfrm>
            <a:off x="4371000" y="-282125"/>
            <a:ext cx="3451800" cy="1434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9"/>
          <p:cNvSpPr txBox="1"/>
          <p:nvPr/>
        </p:nvSpPr>
        <p:spPr>
          <a:xfrm>
            <a:off x="4572000" y="-88175"/>
            <a:ext cx="2865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"/>
                <a:ea typeface="Caveat"/>
                <a:cs typeface="Caveat"/>
                <a:sym typeface="Caveat"/>
              </a:rPr>
              <a:t>Because of Patrick’s </a:t>
            </a:r>
            <a:r>
              <a:rPr lang="en" sz="1900">
                <a:latin typeface="Caveat"/>
                <a:ea typeface="Caveat"/>
                <a:cs typeface="Caveat"/>
                <a:sym typeface="Caveat"/>
              </a:rPr>
              <a:t>jealousy</a:t>
            </a:r>
            <a:r>
              <a:rPr lang="en" sz="1900">
                <a:latin typeface="Caveat"/>
                <a:ea typeface="Caveat"/>
                <a:cs typeface="Caveat"/>
                <a:sym typeface="Caveat"/>
              </a:rPr>
              <a:t> of Spongebob’s Krabby Patties, He decided to burn Spongebob’s house =)</a:t>
            </a:r>
            <a:endParaRPr sz="19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50"/>
          <p:cNvSpPr/>
          <p:nvPr/>
        </p:nvSpPr>
        <p:spPr>
          <a:xfrm>
            <a:off x="4371000" y="-282125"/>
            <a:ext cx="3451800" cy="1434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0"/>
          <p:cNvSpPr txBox="1"/>
          <p:nvPr/>
        </p:nvSpPr>
        <p:spPr>
          <a:xfrm>
            <a:off x="4572000" y="-88175"/>
            <a:ext cx="2865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"/>
                <a:ea typeface="Caveat"/>
                <a:cs typeface="Caveat"/>
                <a:sym typeface="Caveat"/>
              </a:rPr>
              <a:t>But the story was all about convergent boundary because the hills slowly started moving.</a:t>
            </a:r>
            <a:endParaRPr sz="19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/>
          <p:nvPr/>
        </p:nvSpPr>
        <p:spPr>
          <a:xfrm>
            <a:off x="997400" y="1897025"/>
            <a:ext cx="190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Whatever </a:t>
            </a:r>
            <a:r>
              <a:rPr lang="en">
                <a:highlight>
                  <a:schemeClr val="lt1"/>
                </a:highlight>
              </a:rPr>
              <a:t>happened to Spongebob? Eh whatever =)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4203374" y="21779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Google Shape;73;p16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4203374" y="21779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Google Shape;79;p17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Google Shape;85;p18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Google Shape;91;p19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Google Shape;97;p20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6675" y="2571750"/>
            <a:ext cx="456275" cy="45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4127174" y="2330350"/>
            <a:ext cx="1098460" cy="1216314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Google Shape;104;p21"/>
          <p:cNvSpPr/>
          <p:nvPr/>
        </p:nvSpPr>
        <p:spPr>
          <a:xfrm flipH="1">
            <a:off x="3257316" y="1948926"/>
            <a:ext cx="1098460" cy="1140521"/>
          </a:xfrm>
          <a:custGeom>
            <a:rect b="b" l="l" r="r" t="t"/>
            <a:pathLst>
              <a:path extrusionOk="0" h="41417" w="38702">
                <a:moveTo>
                  <a:pt x="1209" y="41417"/>
                </a:moveTo>
                <a:cubicBezTo>
                  <a:pt x="-2450" y="37758"/>
                  <a:pt x="3170" y="29936"/>
                  <a:pt x="7607" y="27275"/>
                </a:cubicBezTo>
                <a:cubicBezTo>
                  <a:pt x="16241" y="22097"/>
                  <a:pt x="29004" y="23470"/>
                  <a:pt x="35555" y="15826"/>
                </a:cubicBezTo>
                <a:cubicBezTo>
                  <a:pt x="39050" y="11748"/>
                  <a:pt x="38586" y="5371"/>
                  <a:pt x="38586" y="0"/>
                </a:cubicBezTo>
              </a:path>
            </a:pathLst>
          </a:custGeom>
          <a:noFill/>
          <a:ln cap="flat" cmpd="sng" w="76200">
            <a:solidFill>
              <a:srgbClr val="91797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6675" y="2501100"/>
            <a:ext cx="526925" cy="5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