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</p:sldIdLst>
  <p:sldSz cy="5143500" cx="9144000"/>
  <p:notesSz cx="6858000" cy="9144000"/>
  <p:embeddedFontLst>
    <p:embeddedFont>
      <p:font typeface="Comfortaa"/>
      <p:regular r:id="rId49"/>
      <p:bold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0" Type="http://schemas.openxmlformats.org/officeDocument/2006/relationships/font" Target="fonts/Comfortaa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2780831c4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22780831c4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22780831c4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22780831c4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22780831c4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22780831c4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22780831c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22780831c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671e0ee3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2671e0ee3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671e0ee3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671e0ee3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671e0ee3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2671e0ee3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671e0ee3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2671e0ee3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2671e0ee3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2671e0ee3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2671e0ee3c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2671e0ee3c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2780831c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2780831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2671e0ee3c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2671e0ee3c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2671e0ee3c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12671e0ee3c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2671e0ee3c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2671e0ee3c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2671e0ee3c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12671e0ee3c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2671e0ee3c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12671e0ee3c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2671e0ee3c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2671e0ee3c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2671e0ee3c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2671e0ee3c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2671e0ee3c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12671e0ee3c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12671e0ee3c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12671e0ee3c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2671e0ee3c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12671e0ee3c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2780831c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2780831c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12671e0ee3c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12671e0ee3c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2671e0ee3c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12671e0ee3c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12671e0ee3c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12671e0ee3c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12671e0ee3c_0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12671e0ee3c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12671e0ee3c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12671e0ee3c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12671e0ee3c_0_3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12671e0ee3c_0_3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12671e0ee3c_0_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12671e0ee3c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12671e0ee3c_0_3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12671e0ee3c_0_3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2671e0ee3c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2671e0ee3c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12671e0ee3c_0_3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12671e0ee3c_0_3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2780831c4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2780831c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12671e0ee3c_0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12671e0ee3c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12671e0ee3c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12671e0ee3c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2671e0ee3c_0_4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12671e0ee3c_0_4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12671e0ee3c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12671e0ee3c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2780831c4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2780831c4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2780831c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2780831c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2780831c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2780831c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2780831c4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2780831c4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2780831c4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22780831c4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 sz="4900">
                <a:latin typeface="Comfortaa"/>
                <a:ea typeface="Comfortaa"/>
                <a:cs typeface="Comfortaa"/>
                <a:sym typeface="Comfortaa"/>
              </a:rPr>
              <a:t>Convergent Boundaries</a:t>
            </a:r>
            <a:endParaRPr sz="49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2"/>
          <p:cNvSpPr/>
          <p:nvPr/>
        </p:nvSpPr>
        <p:spPr>
          <a:xfrm>
            <a:off x="4321600" y="169260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" name="Google Shape;125;p22"/>
          <p:cNvCxnSpPr/>
          <p:nvPr/>
        </p:nvCxnSpPr>
        <p:spPr>
          <a:xfrm flipH="1">
            <a:off x="2889375" y="1915050"/>
            <a:ext cx="555600" cy="485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6" name="Google Shape;126;p22"/>
          <p:cNvCxnSpPr/>
          <p:nvPr/>
        </p:nvCxnSpPr>
        <p:spPr>
          <a:xfrm flipH="1" rot="10800000">
            <a:off x="5213300" y="1621875"/>
            <a:ext cx="363900" cy="59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3"/>
          <p:cNvSpPr/>
          <p:nvPr/>
        </p:nvSpPr>
        <p:spPr>
          <a:xfrm>
            <a:off x="4463100" y="153090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3" name="Google Shape;133;p23"/>
          <p:cNvCxnSpPr/>
          <p:nvPr/>
        </p:nvCxnSpPr>
        <p:spPr>
          <a:xfrm flipH="1">
            <a:off x="2889375" y="1915050"/>
            <a:ext cx="555600" cy="485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23"/>
          <p:cNvCxnSpPr/>
          <p:nvPr/>
        </p:nvCxnSpPr>
        <p:spPr>
          <a:xfrm flipH="1" rot="10800000">
            <a:off x="5253750" y="1530900"/>
            <a:ext cx="363900" cy="59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5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5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5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5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5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5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5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6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6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6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6"/>
          <p:cNvSpPr/>
          <p:nvPr/>
        </p:nvSpPr>
        <p:spPr>
          <a:xfrm>
            <a:off x="3292263" y="15058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6"/>
          <p:cNvSpPr/>
          <p:nvPr/>
        </p:nvSpPr>
        <p:spPr>
          <a:xfrm>
            <a:off x="3263075" y="793375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6"/>
          <p:cNvSpPr/>
          <p:nvPr/>
        </p:nvSpPr>
        <p:spPr>
          <a:xfrm rot="-1681598">
            <a:off x="4151032" y="62086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6"/>
          <p:cNvSpPr/>
          <p:nvPr/>
        </p:nvSpPr>
        <p:spPr>
          <a:xfrm>
            <a:off x="37432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6075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960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7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7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7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7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7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7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9" name="Google Shape;17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8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8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8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8"/>
          <p:cNvSpPr/>
          <p:nvPr/>
        </p:nvSpPr>
        <p:spPr>
          <a:xfrm>
            <a:off x="3292263" y="15058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8"/>
          <p:cNvSpPr/>
          <p:nvPr/>
        </p:nvSpPr>
        <p:spPr>
          <a:xfrm>
            <a:off x="3263075" y="793375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8"/>
          <p:cNvSpPr/>
          <p:nvPr/>
        </p:nvSpPr>
        <p:spPr>
          <a:xfrm rot="-1681598">
            <a:off x="4151032" y="62086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8"/>
          <p:cNvSpPr/>
          <p:nvPr/>
        </p:nvSpPr>
        <p:spPr>
          <a:xfrm>
            <a:off x="37432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3" name="Google Shape;19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6075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960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9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9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9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9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9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9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9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7" name="Google Shape;20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3192350" y="319337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0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0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30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0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0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30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0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30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2" name="Google Shape;22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2823875" y="3145750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1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1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31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31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1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1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1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7" name="Google Shape;23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2575950" y="324377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1939300" y="178370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4404950" y="1571525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14"/>
          <p:cNvCxnSpPr/>
          <p:nvPr/>
        </p:nvCxnSpPr>
        <p:spPr>
          <a:xfrm flipH="1" rot="10800000">
            <a:off x="2616350" y="1895000"/>
            <a:ext cx="555900" cy="49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" name="Google Shape;62;p14"/>
          <p:cNvCxnSpPr>
            <a:endCxn id="60" idx="1"/>
          </p:cNvCxnSpPr>
          <p:nvPr/>
        </p:nvCxnSpPr>
        <p:spPr>
          <a:xfrm flipH="1">
            <a:off x="5268950" y="1682525"/>
            <a:ext cx="328500" cy="46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2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2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2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2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2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2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2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2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2" name="Google Shape;25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2171300" y="324377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3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33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33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3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3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3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3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33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7" name="Google Shape;267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717250" y="324377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4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4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4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4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4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4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4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4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2" name="Google Shape;28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423775" y="341557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5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5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5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5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5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5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5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5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7" name="Google Shape;29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353025" y="3731950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6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36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36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6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6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6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6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2" name="Google Shape;31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353025" y="404467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7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7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7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37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7"/>
          <p:cNvSpPr/>
          <p:nvPr/>
        </p:nvSpPr>
        <p:spPr>
          <a:xfrm>
            <a:off x="3192350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7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7"/>
          <p:cNvSpPr/>
          <p:nvPr/>
        </p:nvSpPr>
        <p:spPr>
          <a:xfrm rot="-1681598">
            <a:off x="4060082" y="655618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7"/>
          <p:cNvSpPr/>
          <p:nvPr/>
        </p:nvSpPr>
        <p:spPr>
          <a:xfrm>
            <a:off x="3571400" y="3243775"/>
            <a:ext cx="419400" cy="7074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27" name="Google Shape;32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353025" y="4337725"/>
            <a:ext cx="747533" cy="9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8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38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8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8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38"/>
          <p:cNvSpPr/>
          <p:nvPr/>
        </p:nvSpPr>
        <p:spPr>
          <a:xfrm>
            <a:off x="3292263" y="156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38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38"/>
          <p:cNvSpPr/>
          <p:nvPr/>
        </p:nvSpPr>
        <p:spPr>
          <a:xfrm rot="-1681598">
            <a:off x="4285332" y="777993"/>
            <a:ext cx="573335" cy="1253400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38"/>
          <p:cNvSpPr/>
          <p:nvPr/>
        </p:nvSpPr>
        <p:spPr>
          <a:xfrm rot="930394">
            <a:off x="3490569" y="3264128"/>
            <a:ext cx="419676" cy="70731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2" name="Google Shape;34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23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9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9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9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39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39"/>
          <p:cNvSpPr/>
          <p:nvPr/>
        </p:nvSpPr>
        <p:spPr>
          <a:xfrm>
            <a:off x="2949825" y="165022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39"/>
          <p:cNvSpPr/>
          <p:nvPr/>
        </p:nvSpPr>
        <p:spPr>
          <a:xfrm>
            <a:off x="3192350" y="833800"/>
            <a:ext cx="1192500" cy="1141800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39"/>
          <p:cNvSpPr/>
          <p:nvPr/>
        </p:nvSpPr>
        <p:spPr>
          <a:xfrm rot="-2262560">
            <a:off x="4300880" y="97467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39"/>
          <p:cNvSpPr/>
          <p:nvPr/>
        </p:nvSpPr>
        <p:spPr>
          <a:xfrm rot="930394">
            <a:off x="3470369" y="3344978"/>
            <a:ext cx="419676" cy="70731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6" name="Google Shape;356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3162025" y="2307725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650" y="2215350"/>
            <a:ext cx="553525" cy="55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0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40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0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40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40"/>
          <p:cNvSpPr/>
          <p:nvPr/>
        </p:nvSpPr>
        <p:spPr>
          <a:xfrm>
            <a:off x="3172125" y="1599375"/>
            <a:ext cx="1566300" cy="24453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40"/>
          <p:cNvSpPr/>
          <p:nvPr/>
        </p:nvSpPr>
        <p:spPr>
          <a:xfrm rot="-578687">
            <a:off x="2982191" y="925613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40"/>
          <p:cNvSpPr/>
          <p:nvPr/>
        </p:nvSpPr>
        <p:spPr>
          <a:xfrm rot="-2262560">
            <a:off x="4482780" y="106647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40"/>
          <p:cNvSpPr/>
          <p:nvPr/>
        </p:nvSpPr>
        <p:spPr>
          <a:xfrm rot="1475180">
            <a:off x="3368658" y="3567339"/>
            <a:ext cx="419647" cy="707207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70" name="Google Shape;370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936550" y="2399525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3849175" y="2361900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1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41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41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41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41"/>
          <p:cNvSpPr/>
          <p:nvPr/>
        </p:nvSpPr>
        <p:spPr>
          <a:xfrm rot="333724">
            <a:off x="3172172" y="1599439"/>
            <a:ext cx="1566174" cy="2445383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41"/>
          <p:cNvSpPr/>
          <p:nvPr/>
        </p:nvSpPr>
        <p:spPr>
          <a:xfrm rot="-578687">
            <a:off x="2850816" y="1067138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41"/>
          <p:cNvSpPr/>
          <p:nvPr/>
        </p:nvSpPr>
        <p:spPr>
          <a:xfrm rot="-2262560">
            <a:off x="4586005" y="113112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41"/>
          <p:cNvSpPr/>
          <p:nvPr/>
        </p:nvSpPr>
        <p:spPr>
          <a:xfrm rot="1475180">
            <a:off x="3368658" y="3739139"/>
            <a:ext cx="419647" cy="707207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4" name="Google Shape;38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936550" y="2399525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3879475" y="2501800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4281200" y="169275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 flipH="1" rot="10800000">
            <a:off x="2616350" y="1895000"/>
            <a:ext cx="555900" cy="49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" name="Google Shape;70;p15"/>
          <p:cNvCxnSpPr>
            <a:endCxn id="68" idx="1"/>
          </p:cNvCxnSpPr>
          <p:nvPr/>
        </p:nvCxnSpPr>
        <p:spPr>
          <a:xfrm flipH="1">
            <a:off x="5145200" y="1803750"/>
            <a:ext cx="328500" cy="46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2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42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2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42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42"/>
          <p:cNvSpPr/>
          <p:nvPr/>
        </p:nvSpPr>
        <p:spPr>
          <a:xfrm rot="780368">
            <a:off x="3172173" y="1625476"/>
            <a:ext cx="1566281" cy="2445302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42"/>
          <p:cNvSpPr/>
          <p:nvPr/>
        </p:nvSpPr>
        <p:spPr>
          <a:xfrm rot="-578687">
            <a:off x="2636441" y="1186863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42"/>
          <p:cNvSpPr/>
          <p:nvPr/>
        </p:nvSpPr>
        <p:spPr>
          <a:xfrm rot="-2262560">
            <a:off x="4676930" y="120187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42"/>
          <p:cNvSpPr/>
          <p:nvPr/>
        </p:nvSpPr>
        <p:spPr>
          <a:xfrm rot="1475180">
            <a:off x="3419183" y="3830064"/>
            <a:ext cx="419647" cy="707207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98" name="Google Shape;39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784225" y="2530150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3945087" y="2530150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43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43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43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43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43"/>
          <p:cNvSpPr/>
          <p:nvPr/>
        </p:nvSpPr>
        <p:spPr>
          <a:xfrm rot="780368">
            <a:off x="3101423" y="1699264"/>
            <a:ext cx="1566281" cy="2445302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43"/>
          <p:cNvSpPr/>
          <p:nvPr/>
        </p:nvSpPr>
        <p:spPr>
          <a:xfrm rot="-578687">
            <a:off x="2549854" y="1257613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3"/>
          <p:cNvSpPr/>
          <p:nvPr/>
        </p:nvSpPr>
        <p:spPr>
          <a:xfrm rot="-2262560">
            <a:off x="4767880" y="134334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3"/>
          <p:cNvSpPr/>
          <p:nvPr/>
        </p:nvSpPr>
        <p:spPr>
          <a:xfrm rot="1475180">
            <a:off x="3335433" y="3900789"/>
            <a:ext cx="419647" cy="707207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12" name="Google Shape;41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618150" y="2848825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3956437" y="2645150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4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44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44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44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44"/>
          <p:cNvSpPr/>
          <p:nvPr/>
        </p:nvSpPr>
        <p:spPr>
          <a:xfrm rot="1043009">
            <a:off x="3071036" y="1921701"/>
            <a:ext cx="1566445" cy="244527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44"/>
          <p:cNvSpPr/>
          <p:nvPr/>
        </p:nvSpPr>
        <p:spPr>
          <a:xfrm rot="-578687">
            <a:off x="2464716" y="1375788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44"/>
          <p:cNvSpPr/>
          <p:nvPr/>
        </p:nvSpPr>
        <p:spPr>
          <a:xfrm rot="-2262560">
            <a:off x="4757780" y="152459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44"/>
          <p:cNvSpPr/>
          <p:nvPr/>
        </p:nvSpPr>
        <p:spPr>
          <a:xfrm rot="1971644">
            <a:off x="3251902" y="4032201"/>
            <a:ext cx="419647" cy="70724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26" name="Google Shape;426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661475" y="28675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027187" y="2564600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5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45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45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45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45"/>
          <p:cNvSpPr/>
          <p:nvPr/>
        </p:nvSpPr>
        <p:spPr>
          <a:xfrm rot="1666923">
            <a:off x="3060833" y="2093418"/>
            <a:ext cx="1566585" cy="244542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45"/>
          <p:cNvSpPr/>
          <p:nvPr/>
        </p:nvSpPr>
        <p:spPr>
          <a:xfrm rot="-578687">
            <a:off x="1915454" y="1837338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45"/>
          <p:cNvSpPr/>
          <p:nvPr/>
        </p:nvSpPr>
        <p:spPr>
          <a:xfrm rot="-2262560">
            <a:off x="4838605" y="194512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45"/>
          <p:cNvSpPr/>
          <p:nvPr/>
        </p:nvSpPr>
        <p:spPr>
          <a:xfrm rot="2477398">
            <a:off x="3056490" y="4224168"/>
            <a:ext cx="419628" cy="707263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40" name="Google Shape;440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671850" y="30393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057487" y="2786925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6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46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46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46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46"/>
          <p:cNvSpPr/>
          <p:nvPr/>
        </p:nvSpPr>
        <p:spPr>
          <a:xfrm rot="1914392">
            <a:off x="3040595" y="2189078"/>
            <a:ext cx="1566594" cy="2445577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6"/>
          <p:cNvSpPr/>
          <p:nvPr/>
        </p:nvSpPr>
        <p:spPr>
          <a:xfrm rot="-578687">
            <a:off x="1834604" y="2059638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46"/>
          <p:cNvSpPr/>
          <p:nvPr/>
        </p:nvSpPr>
        <p:spPr>
          <a:xfrm rot="-2262560">
            <a:off x="5008380" y="200389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46"/>
          <p:cNvSpPr/>
          <p:nvPr/>
        </p:nvSpPr>
        <p:spPr>
          <a:xfrm rot="3943534">
            <a:off x="2985833" y="4395890"/>
            <a:ext cx="419598" cy="70720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54" name="Google Shape;454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617050" y="32781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057487" y="3039363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7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47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47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47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47"/>
          <p:cNvSpPr/>
          <p:nvPr/>
        </p:nvSpPr>
        <p:spPr>
          <a:xfrm rot="2559847">
            <a:off x="2990055" y="2369291"/>
            <a:ext cx="1566624" cy="2445591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47"/>
          <p:cNvSpPr/>
          <p:nvPr/>
        </p:nvSpPr>
        <p:spPr>
          <a:xfrm rot="-578687">
            <a:off x="1713329" y="2261738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47"/>
          <p:cNvSpPr/>
          <p:nvPr/>
        </p:nvSpPr>
        <p:spPr>
          <a:xfrm rot="-2262560">
            <a:off x="5190280" y="220599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47"/>
          <p:cNvSpPr/>
          <p:nvPr/>
        </p:nvSpPr>
        <p:spPr>
          <a:xfrm rot="3943534">
            <a:off x="2985833" y="4395890"/>
            <a:ext cx="419598" cy="70720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68" name="Google Shape;468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500550" y="34802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128237" y="3135113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8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48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48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48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48"/>
          <p:cNvSpPr/>
          <p:nvPr/>
        </p:nvSpPr>
        <p:spPr>
          <a:xfrm rot="2559847">
            <a:off x="2990055" y="2369291"/>
            <a:ext cx="1566624" cy="2445591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48"/>
          <p:cNvSpPr/>
          <p:nvPr/>
        </p:nvSpPr>
        <p:spPr>
          <a:xfrm rot="-578687">
            <a:off x="1507204" y="2375851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48"/>
          <p:cNvSpPr/>
          <p:nvPr/>
        </p:nvSpPr>
        <p:spPr>
          <a:xfrm rot="-2262560">
            <a:off x="5438205" y="253014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48"/>
          <p:cNvSpPr/>
          <p:nvPr/>
        </p:nvSpPr>
        <p:spPr>
          <a:xfrm rot="3943534">
            <a:off x="2985833" y="4395890"/>
            <a:ext cx="419598" cy="70720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82" name="Google Shape;482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404550" y="358131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295237" y="3266763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49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9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9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9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49"/>
          <p:cNvSpPr/>
          <p:nvPr/>
        </p:nvSpPr>
        <p:spPr>
          <a:xfrm rot="3100768">
            <a:off x="3030567" y="2635204"/>
            <a:ext cx="1566622" cy="2445724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49"/>
          <p:cNvSpPr/>
          <p:nvPr/>
        </p:nvSpPr>
        <p:spPr>
          <a:xfrm rot="-578687">
            <a:off x="1385954" y="2497101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49"/>
          <p:cNvSpPr/>
          <p:nvPr/>
        </p:nvSpPr>
        <p:spPr>
          <a:xfrm rot="-2262560">
            <a:off x="5438205" y="253014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49"/>
          <p:cNvSpPr/>
          <p:nvPr/>
        </p:nvSpPr>
        <p:spPr>
          <a:xfrm rot="3943534">
            <a:off x="2985833" y="4395890"/>
            <a:ext cx="419598" cy="70720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96" name="Google Shape;496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323725" y="36924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355862" y="35193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0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50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50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50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50"/>
          <p:cNvSpPr/>
          <p:nvPr/>
        </p:nvSpPr>
        <p:spPr>
          <a:xfrm rot="3615225">
            <a:off x="3030640" y="2635264"/>
            <a:ext cx="1566633" cy="2445692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50"/>
          <p:cNvSpPr/>
          <p:nvPr/>
        </p:nvSpPr>
        <p:spPr>
          <a:xfrm rot="-578687">
            <a:off x="1274804" y="2663576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50"/>
          <p:cNvSpPr/>
          <p:nvPr/>
        </p:nvSpPr>
        <p:spPr>
          <a:xfrm rot="-2262560">
            <a:off x="5700930" y="291412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50"/>
          <p:cNvSpPr/>
          <p:nvPr/>
        </p:nvSpPr>
        <p:spPr>
          <a:xfrm rot="3943534">
            <a:off x="2985833" y="4395890"/>
            <a:ext cx="419598" cy="70720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10" name="Google Shape;510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207075" y="3863188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645387" y="37859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51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51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51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51"/>
          <p:cNvSpPr/>
          <p:nvPr/>
        </p:nvSpPr>
        <p:spPr>
          <a:xfrm rot="-5399479">
            <a:off x="3242900" y="2121925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51"/>
          <p:cNvSpPr/>
          <p:nvPr/>
        </p:nvSpPr>
        <p:spPr>
          <a:xfrm rot="3997279">
            <a:off x="3030611" y="2635154"/>
            <a:ext cx="1566507" cy="2445700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51"/>
          <p:cNvSpPr/>
          <p:nvPr/>
        </p:nvSpPr>
        <p:spPr>
          <a:xfrm rot="-578687">
            <a:off x="1083779" y="2855576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51"/>
          <p:cNvSpPr/>
          <p:nvPr/>
        </p:nvSpPr>
        <p:spPr>
          <a:xfrm rot="-2262560">
            <a:off x="5771655" y="3035399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51"/>
          <p:cNvSpPr/>
          <p:nvPr/>
        </p:nvSpPr>
        <p:spPr>
          <a:xfrm rot="3943534">
            <a:off x="2985833" y="4395890"/>
            <a:ext cx="419598" cy="707209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24" name="Google Shape;524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2065600" y="40147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750037" y="40523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4157450" y="1844325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7" name="Google Shape;77;p16"/>
          <p:cNvCxnSpPr/>
          <p:nvPr/>
        </p:nvCxnSpPr>
        <p:spPr>
          <a:xfrm flipH="1" rot="10800000">
            <a:off x="2616350" y="1895000"/>
            <a:ext cx="555900" cy="49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" name="Google Shape;78;p16"/>
          <p:cNvCxnSpPr>
            <a:endCxn id="76" idx="1"/>
          </p:cNvCxnSpPr>
          <p:nvPr/>
        </p:nvCxnSpPr>
        <p:spPr>
          <a:xfrm flipH="1">
            <a:off x="5021450" y="1955325"/>
            <a:ext cx="328500" cy="46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2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52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52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52"/>
          <p:cNvSpPr/>
          <p:nvPr/>
        </p:nvSpPr>
        <p:spPr>
          <a:xfrm rot="-5399479">
            <a:off x="3251675" y="2136200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52"/>
          <p:cNvSpPr/>
          <p:nvPr/>
        </p:nvSpPr>
        <p:spPr>
          <a:xfrm rot="4364689">
            <a:off x="3030556" y="2635265"/>
            <a:ext cx="1566608" cy="2445649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52"/>
          <p:cNvSpPr/>
          <p:nvPr/>
        </p:nvSpPr>
        <p:spPr>
          <a:xfrm rot="-578687">
            <a:off x="900254" y="3099101"/>
            <a:ext cx="1192556" cy="1141757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52"/>
          <p:cNvSpPr/>
          <p:nvPr/>
        </p:nvSpPr>
        <p:spPr>
          <a:xfrm rot="-2262560">
            <a:off x="5943430" y="318697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52"/>
          <p:cNvSpPr/>
          <p:nvPr/>
        </p:nvSpPr>
        <p:spPr>
          <a:xfrm rot="5126839">
            <a:off x="2995994" y="4547364"/>
            <a:ext cx="419524" cy="707205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38" name="Google Shape;538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1934225" y="42168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942037" y="42544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53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53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53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53"/>
          <p:cNvSpPr/>
          <p:nvPr/>
        </p:nvSpPr>
        <p:spPr>
          <a:xfrm rot="-5399479">
            <a:off x="3251675" y="2136200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53"/>
          <p:cNvSpPr/>
          <p:nvPr/>
        </p:nvSpPr>
        <p:spPr>
          <a:xfrm rot="4364689">
            <a:off x="3030556" y="2635265"/>
            <a:ext cx="1566608" cy="2445649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53"/>
          <p:cNvSpPr/>
          <p:nvPr/>
        </p:nvSpPr>
        <p:spPr>
          <a:xfrm rot="-1343420">
            <a:off x="809298" y="3361897"/>
            <a:ext cx="1192394" cy="1141809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53"/>
          <p:cNvSpPr/>
          <p:nvPr/>
        </p:nvSpPr>
        <p:spPr>
          <a:xfrm rot="-2262560">
            <a:off x="6004080" y="3231474"/>
            <a:ext cx="573362" cy="125325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53"/>
          <p:cNvSpPr/>
          <p:nvPr/>
        </p:nvSpPr>
        <p:spPr>
          <a:xfrm rot="5126839">
            <a:off x="2995994" y="4547364"/>
            <a:ext cx="419524" cy="707205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2" name="Google Shape;552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1934225" y="42168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942037" y="42544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54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54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54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54"/>
          <p:cNvSpPr/>
          <p:nvPr/>
        </p:nvSpPr>
        <p:spPr>
          <a:xfrm rot="-5399479">
            <a:off x="3251675" y="2136200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54"/>
          <p:cNvSpPr/>
          <p:nvPr/>
        </p:nvSpPr>
        <p:spPr>
          <a:xfrm rot="4364689">
            <a:off x="3030556" y="2635265"/>
            <a:ext cx="1566608" cy="2445649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54"/>
          <p:cNvSpPr/>
          <p:nvPr/>
        </p:nvSpPr>
        <p:spPr>
          <a:xfrm rot="-2287442">
            <a:off x="647621" y="3627077"/>
            <a:ext cx="1192486" cy="1141835"/>
          </a:xfrm>
          <a:prstGeom prst="triangle">
            <a:avLst>
              <a:gd fmla="val 50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54"/>
          <p:cNvSpPr/>
          <p:nvPr/>
        </p:nvSpPr>
        <p:spPr>
          <a:xfrm rot="-3300773">
            <a:off x="6297070" y="3424798"/>
            <a:ext cx="573430" cy="1253106"/>
          </a:xfrm>
          <a:prstGeom prst="rtTriangl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54"/>
          <p:cNvSpPr/>
          <p:nvPr/>
        </p:nvSpPr>
        <p:spPr>
          <a:xfrm rot="5126839">
            <a:off x="2995994" y="4547364"/>
            <a:ext cx="419524" cy="707205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6" name="Google Shape;566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1934225" y="42168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942037" y="42544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55"/>
          <p:cNvSpPr/>
          <p:nvPr/>
        </p:nvSpPr>
        <p:spPr>
          <a:xfrm>
            <a:off x="2464775" y="267925"/>
            <a:ext cx="1192428" cy="70740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55"/>
          <p:cNvSpPr/>
          <p:nvPr/>
        </p:nvSpPr>
        <p:spPr>
          <a:xfrm>
            <a:off x="231525" y="662050"/>
            <a:ext cx="1707804" cy="81853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55"/>
          <p:cNvSpPr/>
          <p:nvPr/>
        </p:nvSpPr>
        <p:spPr>
          <a:xfrm>
            <a:off x="6486600" y="343650"/>
            <a:ext cx="1101600" cy="10914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55"/>
          <p:cNvSpPr/>
          <p:nvPr/>
        </p:nvSpPr>
        <p:spPr>
          <a:xfrm rot="-5399479">
            <a:off x="3251675" y="2136200"/>
            <a:ext cx="1980600" cy="4123500"/>
          </a:xfrm>
          <a:prstGeom prst="flowChartDelay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55"/>
          <p:cNvSpPr/>
          <p:nvPr/>
        </p:nvSpPr>
        <p:spPr>
          <a:xfrm rot="4364689">
            <a:off x="3030556" y="2635265"/>
            <a:ext cx="1566608" cy="2445649"/>
          </a:xfrm>
          <a:prstGeom prst="cube">
            <a:avLst>
              <a:gd fmla="val 25000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55"/>
          <p:cNvSpPr/>
          <p:nvPr/>
        </p:nvSpPr>
        <p:spPr>
          <a:xfrm rot="5126839">
            <a:off x="2995994" y="4547364"/>
            <a:ext cx="419524" cy="707205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8" name="Google Shape;578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79207">
            <a:off x="1934225" y="4216863"/>
            <a:ext cx="553526" cy="55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07635">
            <a:off x="4942037" y="4254488"/>
            <a:ext cx="553525" cy="55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4008375" y="199575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5" name="Google Shape;85;p17"/>
          <p:cNvCxnSpPr/>
          <p:nvPr/>
        </p:nvCxnSpPr>
        <p:spPr>
          <a:xfrm flipH="1" rot="10800000">
            <a:off x="2616350" y="1895000"/>
            <a:ext cx="555900" cy="49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" name="Google Shape;86;p17"/>
          <p:cNvCxnSpPr>
            <a:endCxn id="84" idx="1"/>
          </p:cNvCxnSpPr>
          <p:nvPr/>
        </p:nvCxnSpPr>
        <p:spPr>
          <a:xfrm flipH="1">
            <a:off x="4872375" y="2106750"/>
            <a:ext cx="328500" cy="46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3775950" y="2207975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3" name="Google Shape;93;p18"/>
          <p:cNvCxnSpPr/>
          <p:nvPr/>
        </p:nvCxnSpPr>
        <p:spPr>
          <a:xfrm flipH="1" rot="10800000">
            <a:off x="2616350" y="1895000"/>
            <a:ext cx="555900" cy="49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4" name="Google Shape;94;p18"/>
          <p:cNvCxnSpPr>
            <a:endCxn id="92" idx="1"/>
          </p:cNvCxnSpPr>
          <p:nvPr/>
        </p:nvCxnSpPr>
        <p:spPr>
          <a:xfrm flipH="1">
            <a:off x="4639950" y="2318975"/>
            <a:ext cx="328500" cy="46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3826475" y="214760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19"/>
          <p:cNvCxnSpPr/>
          <p:nvPr/>
        </p:nvCxnSpPr>
        <p:spPr>
          <a:xfrm flipH="1">
            <a:off x="2889375" y="1915050"/>
            <a:ext cx="555600" cy="485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9"/>
          <p:cNvCxnSpPr/>
          <p:nvPr/>
        </p:nvCxnSpPr>
        <p:spPr>
          <a:xfrm flipH="1" rot="10800000">
            <a:off x="4687875" y="2147600"/>
            <a:ext cx="363900" cy="59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/>
          <p:nvPr/>
        </p:nvSpPr>
        <p:spPr>
          <a:xfrm>
            <a:off x="4058950" y="189975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20"/>
          <p:cNvCxnSpPr/>
          <p:nvPr/>
        </p:nvCxnSpPr>
        <p:spPr>
          <a:xfrm flipH="1">
            <a:off x="2889375" y="1915050"/>
            <a:ext cx="555600" cy="485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20"/>
          <p:cNvCxnSpPr/>
          <p:nvPr/>
        </p:nvCxnSpPr>
        <p:spPr>
          <a:xfrm flipH="1" rot="10800000">
            <a:off x="4889975" y="1915050"/>
            <a:ext cx="363900" cy="59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1939300" y="1803750"/>
            <a:ext cx="2849700" cy="2758800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F48208"/>
              </a:gs>
              <a:gs pos="100000">
                <a:srgbClr val="703E08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1"/>
          <p:cNvSpPr/>
          <p:nvPr/>
        </p:nvSpPr>
        <p:spPr>
          <a:xfrm>
            <a:off x="4200350" y="1803750"/>
            <a:ext cx="2304000" cy="25668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7" name="Google Shape;117;p21"/>
          <p:cNvCxnSpPr/>
          <p:nvPr/>
        </p:nvCxnSpPr>
        <p:spPr>
          <a:xfrm flipH="1">
            <a:off x="2889375" y="1915050"/>
            <a:ext cx="555600" cy="485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8" name="Google Shape;118;p21"/>
          <p:cNvCxnSpPr/>
          <p:nvPr/>
        </p:nvCxnSpPr>
        <p:spPr>
          <a:xfrm flipH="1" rot="10800000">
            <a:off x="5119875" y="1803750"/>
            <a:ext cx="363900" cy="596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