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267c1ab805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1267c1ab805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1267c1ab805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1267c1ab805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267c1ab805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1267c1ab805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267c1ab805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1267c1ab805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1267c1ab805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1267c1ab805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1267c1ab805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1267c1ab805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1267c1ab805_0_1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1267c1ab805_0_1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1267c1ab805_0_1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1267c1ab805_0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1267c1ab805_0_1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1267c1ab805_0_1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1267c1ab805_0_1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Google Shape;232;g1267c1ab805_0_1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267c1ab805_0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267c1ab805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1267c1ab805_0_1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Google Shape;243;g1267c1ab805_0_1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1267c1ab805_0_1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8" name="Google Shape;268;g1267c1ab805_0_1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f3f3ed984a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f3f3ed984a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f3f3ed984a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f3f3ed984a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267c1ab805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267c1ab805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267c1ab805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267c1ab805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267c1ab805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267c1ab805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267c1ab805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267c1ab805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267c1ab805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1267c1ab805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534700" y="490250"/>
            <a:ext cx="7892100" cy="326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Convergent </a:t>
            </a:r>
            <a:endParaRPr sz="10000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Boundary</a:t>
            </a:r>
            <a:endParaRPr sz="10000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FFFF"/>
        </a:solidFill>
      </p:bgPr>
    </p:bg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2"/>
          <p:cNvSpPr/>
          <p:nvPr/>
        </p:nvSpPr>
        <p:spPr>
          <a:xfrm>
            <a:off x="-31200" y="3016525"/>
            <a:ext cx="9175200" cy="2127000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22"/>
          <p:cNvSpPr/>
          <p:nvPr/>
        </p:nvSpPr>
        <p:spPr>
          <a:xfrm>
            <a:off x="-15600" y="2895250"/>
            <a:ext cx="9175200" cy="5256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22"/>
          <p:cNvSpPr/>
          <p:nvPr/>
        </p:nvSpPr>
        <p:spPr>
          <a:xfrm flipH="1" rot="10800000">
            <a:off x="5764800" y="2900350"/>
            <a:ext cx="2182800" cy="515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22"/>
          <p:cNvSpPr/>
          <p:nvPr/>
        </p:nvSpPr>
        <p:spPr>
          <a:xfrm>
            <a:off x="1191225" y="2905450"/>
            <a:ext cx="2051400" cy="5154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22"/>
          <p:cNvSpPr/>
          <p:nvPr/>
        </p:nvSpPr>
        <p:spPr>
          <a:xfrm>
            <a:off x="4101800" y="2895250"/>
            <a:ext cx="788100" cy="2248275"/>
          </a:xfrm>
          <a:prstGeom prst="flowChartProcess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22"/>
          <p:cNvSpPr/>
          <p:nvPr/>
        </p:nvSpPr>
        <p:spPr>
          <a:xfrm>
            <a:off x="3596550" y="1056125"/>
            <a:ext cx="1768500" cy="1839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22"/>
          <p:cNvSpPr/>
          <p:nvPr/>
        </p:nvSpPr>
        <p:spPr>
          <a:xfrm>
            <a:off x="4703075" y="1965725"/>
            <a:ext cx="788100" cy="9294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FFFF"/>
        </a:solidFill>
      </p:bgPr>
    </p:bg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3"/>
          <p:cNvSpPr/>
          <p:nvPr/>
        </p:nvSpPr>
        <p:spPr>
          <a:xfrm>
            <a:off x="-31200" y="3016525"/>
            <a:ext cx="9175200" cy="2127000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23"/>
          <p:cNvSpPr/>
          <p:nvPr/>
        </p:nvSpPr>
        <p:spPr>
          <a:xfrm>
            <a:off x="-15600" y="2895250"/>
            <a:ext cx="9175200" cy="5256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23"/>
          <p:cNvSpPr/>
          <p:nvPr/>
        </p:nvSpPr>
        <p:spPr>
          <a:xfrm flipH="1" rot="10800000">
            <a:off x="5841000" y="2900350"/>
            <a:ext cx="2182800" cy="515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23"/>
          <p:cNvSpPr/>
          <p:nvPr/>
        </p:nvSpPr>
        <p:spPr>
          <a:xfrm>
            <a:off x="1115025" y="2905450"/>
            <a:ext cx="2051400" cy="5154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23"/>
          <p:cNvSpPr/>
          <p:nvPr/>
        </p:nvSpPr>
        <p:spPr>
          <a:xfrm>
            <a:off x="4101800" y="2895250"/>
            <a:ext cx="788100" cy="2248275"/>
          </a:xfrm>
          <a:prstGeom prst="flowChartProcess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23"/>
          <p:cNvSpPr/>
          <p:nvPr/>
        </p:nvSpPr>
        <p:spPr>
          <a:xfrm>
            <a:off x="3444975" y="934875"/>
            <a:ext cx="1920000" cy="19602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23"/>
          <p:cNvSpPr/>
          <p:nvPr/>
        </p:nvSpPr>
        <p:spPr>
          <a:xfrm>
            <a:off x="4703075" y="1642225"/>
            <a:ext cx="788100" cy="12528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FFFF"/>
        </a:solidFill>
      </p:bgPr>
    </p:bg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4"/>
          <p:cNvSpPr/>
          <p:nvPr/>
        </p:nvSpPr>
        <p:spPr>
          <a:xfrm>
            <a:off x="-31200" y="3016525"/>
            <a:ext cx="9175200" cy="2127000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24"/>
          <p:cNvSpPr/>
          <p:nvPr/>
        </p:nvSpPr>
        <p:spPr>
          <a:xfrm>
            <a:off x="-15600" y="2895250"/>
            <a:ext cx="9175200" cy="5256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24"/>
          <p:cNvSpPr/>
          <p:nvPr/>
        </p:nvSpPr>
        <p:spPr>
          <a:xfrm flipH="1" rot="10800000">
            <a:off x="5917200" y="2900350"/>
            <a:ext cx="2182800" cy="515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24"/>
          <p:cNvSpPr/>
          <p:nvPr/>
        </p:nvSpPr>
        <p:spPr>
          <a:xfrm>
            <a:off x="1038825" y="2905450"/>
            <a:ext cx="2051400" cy="5154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24"/>
          <p:cNvSpPr/>
          <p:nvPr/>
        </p:nvSpPr>
        <p:spPr>
          <a:xfrm>
            <a:off x="4101800" y="2895250"/>
            <a:ext cx="788100" cy="2248275"/>
          </a:xfrm>
          <a:prstGeom prst="flowChartProcess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24"/>
          <p:cNvSpPr/>
          <p:nvPr/>
        </p:nvSpPr>
        <p:spPr>
          <a:xfrm>
            <a:off x="3444975" y="768075"/>
            <a:ext cx="1920000" cy="2127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24"/>
          <p:cNvSpPr/>
          <p:nvPr/>
        </p:nvSpPr>
        <p:spPr>
          <a:xfrm>
            <a:off x="4703075" y="1642225"/>
            <a:ext cx="1005300" cy="12528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FFFF"/>
        </a:solidFill>
      </p:bgPr>
    </p:bg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5"/>
          <p:cNvSpPr/>
          <p:nvPr/>
        </p:nvSpPr>
        <p:spPr>
          <a:xfrm>
            <a:off x="-31200" y="3016525"/>
            <a:ext cx="9175200" cy="2127000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25"/>
          <p:cNvSpPr/>
          <p:nvPr/>
        </p:nvSpPr>
        <p:spPr>
          <a:xfrm>
            <a:off x="-15600" y="2895250"/>
            <a:ext cx="9175200" cy="5256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25"/>
          <p:cNvSpPr/>
          <p:nvPr/>
        </p:nvSpPr>
        <p:spPr>
          <a:xfrm flipH="1" rot="10800000">
            <a:off x="5917200" y="2900350"/>
            <a:ext cx="2182800" cy="515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25"/>
          <p:cNvSpPr/>
          <p:nvPr/>
        </p:nvSpPr>
        <p:spPr>
          <a:xfrm>
            <a:off x="1038825" y="2905450"/>
            <a:ext cx="2051400" cy="5154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25"/>
          <p:cNvSpPr/>
          <p:nvPr/>
        </p:nvSpPr>
        <p:spPr>
          <a:xfrm>
            <a:off x="4101800" y="2895250"/>
            <a:ext cx="788100" cy="2248275"/>
          </a:xfrm>
          <a:prstGeom prst="flowChartProcess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25"/>
          <p:cNvSpPr/>
          <p:nvPr/>
        </p:nvSpPr>
        <p:spPr>
          <a:xfrm>
            <a:off x="3444975" y="768075"/>
            <a:ext cx="1920000" cy="2127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25"/>
          <p:cNvSpPr/>
          <p:nvPr/>
        </p:nvSpPr>
        <p:spPr>
          <a:xfrm>
            <a:off x="4703075" y="1642225"/>
            <a:ext cx="1005300" cy="12528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FFFF"/>
        </a:solidFill>
      </p:bgPr>
    </p:bg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6"/>
          <p:cNvSpPr/>
          <p:nvPr/>
        </p:nvSpPr>
        <p:spPr>
          <a:xfrm>
            <a:off x="-31200" y="3016525"/>
            <a:ext cx="9175200" cy="2127000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26"/>
          <p:cNvSpPr/>
          <p:nvPr/>
        </p:nvSpPr>
        <p:spPr>
          <a:xfrm>
            <a:off x="-15600" y="2895250"/>
            <a:ext cx="9175200" cy="5256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26"/>
          <p:cNvSpPr/>
          <p:nvPr/>
        </p:nvSpPr>
        <p:spPr>
          <a:xfrm flipH="1" rot="10800000">
            <a:off x="5917200" y="2900350"/>
            <a:ext cx="2182800" cy="515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26"/>
          <p:cNvSpPr/>
          <p:nvPr/>
        </p:nvSpPr>
        <p:spPr>
          <a:xfrm>
            <a:off x="1038825" y="2905450"/>
            <a:ext cx="2051400" cy="5154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26"/>
          <p:cNvSpPr/>
          <p:nvPr/>
        </p:nvSpPr>
        <p:spPr>
          <a:xfrm>
            <a:off x="4101800" y="2895250"/>
            <a:ext cx="788100" cy="2248275"/>
          </a:xfrm>
          <a:prstGeom prst="flowChartProcess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26"/>
          <p:cNvSpPr/>
          <p:nvPr/>
        </p:nvSpPr>
        <p:spPr>
          <a:xfrm>
            <a:off x="3313575" y="768075"/>
            <a:ext cx="2051400" cy="2127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26"/>
          <p:cNvSpPr/>
          <p:nvPr/>
        </p:nvSpPr>
        <p:spPr>
          <a:xfrm>
            <a:off x="4703075" y="1642225"/>
            <a:ext cx="1146900" cy="12528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FFFF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7"/>
          <p:cNvSpPr/>
          <p:nvPr/>
        </p:nvSpPr>
        <p:spPr>
          <a:xfrm>
            <a:off x="-31200" y="3016525"/>
            <a:ext cx="9175200" cy="2127000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27"/>
          <p:cNvSpPr/>
          <p:nvPr/>
        </p:nvSpPr>
        <p:spPr>
          <a:xfrm>
            <a:off x="-15600" y="2895250"/>
            <a:ext cx="9175200" cy="5256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27"/>
          <p:cNvSpPr/>
          <p:nvPr/>
        </p:nvSpPr>
        <p:spPr>
          <a:xfrm flipH="1" rot="10800000">
            <a:off x="5993400" y="2900350"/>
            <a:ext cx="2182800" cy="515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27"/>
          <p:cNvSpPr/>
          <p:nvPr/>
        </p:nvSpPr>
        <p:spPr>
          <a:xfrm>
            <a:off x="962625" y="2905450"/>
            <a:ext cx="2051400" cy="5154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27"/>
          <p:cNvSpPr/>
          <p:nvPr/>
        </p:nvSpPr>
        <p:spPr>
          <a:xfrm>
            <a:off x="4101800" y="2895250"/>
            <a:ext cx="788100" cy="2248275"/>
          </a:xfrm>
          <a:prstGeom prst="flowChartProcess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27"/>
          <p:cNvSpPr/>
          <p:nvPr/>
        </p:nvSpPr>
        <p:spPr>
          <a:xfrm>
            <a:off x="3182175" y="768075"/>
            <a:ext cx="2182800" cy="2127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27"/>
          <p:cNvSpPr/>
          <p:nvPr/>
        </p:nvSpPr>
        <p:spPr>
          <a:xfrm>
            <a:off x="4703075" y="1591700"/>
            <a:ext cx="1146900" cy="13032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FFFF"/>
        </a:solidFill>
      </p:bgPr>
    </p:bg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8"/>
          <p:cNvSpPr/>
          <p:nvPr/>
        </p:nvSpPr>
        <p:spPr>
          <a:xfrm>
            <a:off x="-31200" y="3016525"/>
            <a:ext cx="9175200" cy="2127000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28"/>
          <p:cNvSpPr/>
          <p:nvPr/>
        </p:nvSpPr>
        <p:spPr>
          <a:xfrm>
            <a:off x="-15600" y="2895250"/>
            <a:ext cx="9175200" cy="5256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28"/>
          <p:cNvSpPr/>
          <p:nvPr/>
        </p:nvSpPr>
        <p:spPr>
          <a:xfrm flipH="1" rot="10800000">
            <a:off x="6069600" y="2900350"/>
            <a:ext cx="2182800" cy="515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28"/>
          <p:cNvSpPr/>
          <p:nvPr/>
        </p:nvSpPr>
        <p:spPr>
          <a:xfrm>
            <a:off x="886425" y="2905450"/>
            <a:ext cx="2051400" cy="5154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28"/>
          <p:cNvSpPr/>
          <p:nvPr/>
        </p:nvSpPr>
        <p:spPr>
          <a:xfrm>
            <a:off x="4101800" y="2895250"/>
            <a:ext cx="788100" cy="2248275"/>
          </a:xfrm>
          <a:prstGeom prst="flowChartProcess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28"/>
          <p:cNvSpPr/>
          <p:nvPr/>
        </p:nvSpPr>
        <p:spPr>
          <a:xfrm>
            <a:off x="3131700" y="768075"/>
            <a:ext cx="2233200" cy="2127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28"/>
          <p:cNvSpPr/>
          <p:nvPr/>
        </p:nvSpPr>
        <p:spPr>
          <a:xfrm>
            <a:off x="4475675" y="1591700"/>
            <a:ext cx="1465200" cy="13032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FFFF"/>
        </a:solidFill>
      </p:bgPr>
    </p:bg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9"/>
          <p:cNvSpPr/>
          <p:nvPr/>
        </p:nvSpPr>
        <p:spPr>
          <a:xfrm>
            <a:off x="-31200" y="3016525"/>
            <a:ext cx="9175200" cy="2127000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29"/>
          <p:cNvSpPr/>
          <p:nvPr/>
        </p:nvSpPr>
        <p:spPr>
          <a:xfrm>
            <a:off x="-15600" y="2895250"/>
            <a:ext cx="9175200" cy="5256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29"/>
          <p:cNvSpPr/>
          <p:nvPr/>
        </p:nvSpPr>
        <p:spPr>
          <a:xfrm flipH="1" rot="10800000">
            <a:off x="6145800" y="2900350"/>
            <a:ext cx="2182800" cy="515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29"/>
          <p:cNvSpPr/>
          <p:nvPr/>
        </p:nvSpPr>
        <p:spPr>
          <a:xfrm>
            <a:off x="810225" y="2905450"/>
            <a:ext cx="2051400" cy="5154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29"/>
          <p:cNvSpPr/>
          <p:nvPr/>
        </p:nvSpPr>
        <p:spPr>
          <a:xfrm>
            <a:off x="4101800" y="2895250"/>
            <a:ext cx="788100" cy="2248275"/>
          </a:xfrm>
          <a:prstGeom prst="flowChartProcess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29"/>
          <p:cNvSpPr/>
          <p:nvPr/>
        </p:nvSpPr>
        <p:spPr>
          <a:xfrm>
            <a:off x="3131700" y="768075"/>
            <a:ext cx="2233200" cy="2127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29"/>
          <p:cNvSpPr/>
          <p:nvPr/>
        </p:nvSpPr>
        <p:spPr>
          <a:xfrm>
            <a:off x="4475675" y="1591700"/>
            <a:ext cx="1465200" cy="13032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FFFF"/>
        </a:solidFill>
      </p:bgPr>
    </p:bg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30"/>
          <p:cNvSpPr/>
          <p:nvPr/>
        </p:nvSpPr>
        <p:spPr>
          <a:xfrm>
            <a:off x="-31200" y="3016525"/>
            <a:ext cx="9175200" cy="2127000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30"/>
          <p:cNvSpPr/>
          <p:nvPr/>
        </p:nvSpPr>
        <p:spPr>
          <a:xfrm>
            <a:off x="-15600" y="2895250"/>
            <a:ext cx="9175200" cy="5256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30"/>
          <p:cNvSpPr/>
          <p:nvPr/>
        </p:nvSpPr>
        <p:spPr>
          <a:xfrm flipH="1" rot="10800000">
            <a:off x="6145800" y="2900350"/>
            <a:ext cx="2182800" cy="515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30"/>
          <p:cNvSpPr/>
          <p:nvPr/>
        </p:nvSpPr>
        <p:spPr>
          <a:xfrm>
            <a:off x="810225" y="2905450"/>
            <a:ext cx="2051400" cy="5154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30"/>
          <p:cNvSpPr/>
          <p:nvPr/>
        </p:nvSpPr>
        <p:spPr>
          <a:xfrm>
            <a:off x="4101800" y="2895250"/>
            <a:ext cx="788100" cy="2248275"/>
          </a:xfrm>
          <a:prstGeom prst="flowChartProcess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30"/>
          <p:cNvSpPr/>
          <p:nvPr/>
        </p:nvSpPr>
        <p:spPr>
          <a:xfrm>
            <a:off x="3060975" y="768075"/>
            <a:ext cx="2304000" cy="2127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30"/>
          <p:cNvSpPr/>
          <p:nvPr/>
        </p:nvSpPr>
        <p:spPr>
          <a:xfrm>
            <a:off x="4475675" y="1591700"/>
            <a:ext cx="1606800" cy="13032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FFFF"/>
        </a:solidFill>
      </p:bgPr>
    </p:bg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31"/>
          <p:cNvSpPr/>
          <p:nvPr/>
        </p:nvSpPr>
        <p:spPr>
          <a:xfrm>
            <a:off x="-31200" y="3016525"/>
            <a:ext cx="9175200" cy="2127000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31"/>
          <p:cNvSpPr/>
          <p:nvPr/>
        </p:nvSpPr>
        <p:spPr>
          <a:xfrm>
            <a:off x="-15600" y="2895250"/>
            <a:ext cx="9175200" cy="5256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31"/>
          <p:cNvSpPr/>
          <p:nvPr/>
        </p:nvSpPr>
        <p:spPr>
          <a:xfrm flipH="1" rot="10800000">
            <a:off x="6145800" y="2900350"/>
            <a:ext cx="2182800" cy="515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31"/>
          <p:cNvSpPr/>
          <p:nvPr/>
        </p:nvSpPr>
        <p:spPr>
          <a:xfrm>
            <a:off x="810225" y="2905450"/>
            <a:ext cx="2051400" cy="5154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31"/>
          <p:cNvSpPr/>
          <p:nvPr/>
        </p:nvSpPr>
        <p:spPr>
          <a:xfrm>
            <a:off x="4101800" y="2895250"/>
            <a:ext cx="788100" cy="2248275"/>
          </a:xfrm>
          <a:prstGeom prst="flowChartProcess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31"/>
          <p:cNvSpPr/>
          <p:nvPr/>
        </p:nvSpPr>
        <p:spPr>
          <a:xfrm>
            <a:off x="3060975" y="768075"/>
            <a:ext cx="2304000" cy="2127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31"/>
          <p:cNvSpPr/>
          <p:nvPr/>
        </p:nvSpPr>
        <p:spPr>
          <a:xfrm>
            <a:off x="4475675" y="1591700"/>
            <a:ext cx="1606800" cy="13032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FFFF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/>
          <p:nvPr/>
        </p:nvSpPr>
        <p:spPr>
          <a:xfrm>
            <a:off x="-31200" y="3016525"/>
            <a:ext cx="9175200" cy="2127000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4"/>
          <p:cNvSpPr/>
          <p:nvPr/>
        </p:nvSpPr>
        <p:spPr>
          <a:xfrm>
            <a:off x="-15600" y="2895250"/>
            <a:ext cx="9175200" cy="5256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/>
          <p:nvPr/>
        </p:nvSpPr>
        <p:spPr>
          <a:xfrm flipH="1" rot="10800000">
            <a:off x="4698000" y="2900350"/>
            <a:ext cx="2182800" cy="515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/>
          <p:nvPr/>
        </p:nvSpPr>
        <p:spPr>
          <a:xfrm>
            <a:off x="2181825" y="2905450"/>
            <a:ext cx="2051400" cy="5154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FFFF"/>
        </a:solidFill>
      </p:bgPr>
    </p:bg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32"/>
          <p:cNvSpPr/>
          <p:nvPr/>
        </p:nvSpPr>
        <p:spPr>
          <a:xfrm>
            <a:off x="-31200" y="3016525"/>
            <a:ext cx="9175200" cy="2127000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32"/>
          <p:cNvSpPr/>
          <p:nvPr/>
        </p:nvSpPr>
        <p:spPr>
          <a:xfrm>
            <a:off x="-15600" y="2895250"/>
            <a:ext cx="9175200" cy="5256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32"/>
          <p:cNvSpPr/>
          <p:nvPr/>
        </p:nvSpPr>
        <p:spPr>
          <a:xfrm flipH="1" rot="10800000">
            <a:off x="6222000" y="2900350"/>
            <a:ext cx="2182800" cy="515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Google Shape;248;p32"/>
          <p:cNvSpPr/>
          <p:nvPr/>
        </p:nvSpPr>
        <p:spPr>
          <a:xfrm>
            <a:off x="734025" y="2905450"/>
            <a:ext cx="2051400" cy="5154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32"/>
          <p:cNvSpPr/>
          <p:nvPr/>
        </p:nvSpPr>
        <p:spPr>
          <a:xfrm>
            <a:off x="4101800" y="2895250"/>
            <a:ext cx="788100" cy="2248275"/>
          </a:xfrm>
          <a:prstGeom prst="flowChartProcess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32"/>
          <p:cNvSpPr/>
          <p:nvPr/>
        </p:nvSpPr>
        <p:spPr>
          <a:xfrm>
            <a:off x="2858875" y="768075"/>
            <a:ext cx="3001200" cy="2127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32"/>
          <p:cNvSpPr/>
          <p:nvPr/>
        </p:nvSpPr>
        <p:spPr>
          <a:xfrm>
            <a:off x="4475675" y="1430025"/>
            <a:ext cx="1746300" cy="14649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Google Shape;252;p32"/>
          <p:cNvSpPr/>
          <p:nvPr/>
        </p:nvSpPr>
        <p:spPr>
          <a:xfrm>
            <a:off x="4122013" y="768075"/>
            <a:ext cx="474925" cy="394100"/>
          </a:xfrm>
          <a:prstGeom prst="flowChartMagneticDisk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32"/>
          <p:cNvSpPr/>
          <p:nvPr/>
        </p:nvSpPr>
        <p:spPr>
          <a:xfrm>
            <a:off x="5141188" y="1430025"/>
            <a:ext cx="415275" cy="297325"/>
          </a:xfrm>
          <a:prstGeom prst="flowChartMagneticDisk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Google Shape;254;p32"/>
          <p:cNvSpPr/>
          <p:nvPr/>
        </p:nvSpPr>
        <p:spPr>
          <a:xfrm>
            <a:off x="3162025" y="470025"/>
            <a:ext cx="474930" cy="525582"/>
          </a:xfrm>
          <a:prstGeom prst="irregularSeal1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p32"/>
          <p:cNvSpPr/>
          <p:nvPr/>
        </p:nvSpPr>
        <p:spPr>
          <a:xfrm>
            <a:off x="4020888" y="540775"/>
            <a:ext cx="697464" cy="707400"/>
          </a:xfrm>
          <a:prstGeom prst="irregularSeal1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" name="Google Shape;256;p32"/>
          <p:cNvSpPr/>
          <p:nvPr/>
        </p:nvSpPr>
        <p:spPr>
          <a:xfrm>
            <a:off x="5071876" y="1248125"/>
            <a:ext cx="596268" cy="757890"/>
          </a:xfrm>
          <a:prstGeom prst="irregularSeal1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32"/>
          <p:cNvSpPr/>
          <p:nvPr/>
        </p:nvSpPr>
        <p:spPr>
          <a:xfrm>
            <a:off x="5789238" y="242500"/>
            <a:ext cx="474930" cy="525582"/>
          </a:xfrm>
          <a:prstGeom prst="irregularSeal1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p32"/>
          <p:cNvSpPr/>
          <p:nvPr/>
        </p:nvSpPr>
        <p:spPr>
          <a:xfrm rot="810907">
            <a:off x="4084118" y="1248119"/>
            <a:ext cx="662569" cy="1505637"/>
          </a:xfrm>
          <a:custGeom>
            <a:rect b="b" l="l" r="r" t="t"/>
            <a:pathLst>
              <a:path extrusionOk="0" h="60226" w="26503">
                <a:moveTo>
                  <a:pt x="1517" y="0"/>
                </a:moveTo>
                <a:cubicBezTo>
                  <a:pt x="1517" y="5389"/>
                  <a:pt x="-1718" y="11858"/>
                  <a:pt x="1517" y="16168"/>
                </a:cubicBezTo>
                <a:cubicBezTo>
                  <a:pt x="3796" y="19204"/>
                  <a:pt x="8705" y="18992"/>
                  <a:pt x="11622" y="21423"/>
                </a:cubicBezTo>
                <a:cubicBezTo>
                  <a:pt x="19403" y="27908"/>
                  <a:pt x="28164" y="38168"/>
                  <a:pt x="26174" y="48100"/>
                </a:cubicBezTo>
                <a:cubicBezTo>
                  <a:pt x="25376" y="52083"/>
                  <a:pt x="17428" y="49142"/>
                  <a:pt x="14048" y="46888"/>
                </a:cubicBezTo>
                <a:cubicBezTo>
                  <a:pt x="11086" y="44913"/>
                  <a:pt x="5614" y="38179"/>
                  <a:pt x="4751" y="41633"/>
                </a:cubicBezTo>
                <a:cubicBezTo>
                  <a:pt x="4151" y="44036"/>
                  <a:pt x="6796" y="46154"/>
                  <a:pt x="7580" y="48504"/>
                </a:cubicBezTo>
                <a:cubicBezTo>
                  <a:pt x="8295" y="50647"/>
                  <a:pt x="7581" y="53961"/>
                  <a:pt x="9601" y="54972"/>
                </a:cubicBezTo>
                <a:cubicBezTo>
                  <a:pt x="14554" y="57450"/>
                  <a:pt x="25365" y="54687"/>
                  <a:pt x="25365" y="60226"/>
                </a:cubicBezTo>
              </a:path>
            </a:pathLst>
          </a:custGeom>
          <a:noFill/>
          <a:ln cap="flat" cmpd="sng" w="76200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59" name="Google Shape;259;p32"/>
          <p:cNvSpPr/>
          <p:nvPr/>
        </p:nvSpPr>
        <p:spPr>
          <a:xfrm>
            <a:off x="4381258" y="1197600"/>
            <a:ext cx="501275" cy="1182300"/>
          </a:xfrm>
          <a:custGeom>
            <a:rect b="b" l="l" r="r" t="t"/>
            <a:pathLst>
              <a:path extrusionOk="0" h="47292" w="20051">
                <a:moveTo>
                  <a:pt x="1756" y="0"/>
                </a:moveTo>
                <a:cubicBezTo>
                  <a:pt x="4689" y="2198"/>
                  <a:pt x="9114" y="5337"/>
                  <a:pt x="8224" y="8892"/>
                </a:cubicBezTo>
                <a:cubicBezTo>
                  <a:pt x="7365" y="12323"/>
                  <a:pt x="-978" y="12408"/>
                  <a:pt x="140" y="15764"/>
                </a:cubicBezTo>
                <a:cubicBezTo>
                  <a:pt x="907" y="18068"/>
                  <a:pt x="5011" y="15825"/>
                  <a:pt x="7415" y="16168"/>
                </a:cubicBezTo>
                <a:cubicBezTo>
                  <a:pt x="11524" y="16755"/>
                  <a:pt x="14927" y="20203"/>
                  <a:pt x="17520" y="23444"/>
                </a:cubicBezTo>
                <a:cubicBezTo>
                  <a:pt x="22489" y="29655"/>
                  <a:pt x="18329" y="39338"/>
                  <a:pt x="18329" y="47292"/>
                </a:cubicBezTo>
              </a:path>
            </a:pathLst>
          </a:custGeom>
          <a:noFill/>
          <a:ln cap="flat" cmpd="sng" w="76200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60" name="Google Shape;260;p32"/>
          <p:cNvSpPr/>
          <p:nvPr/>
        </p:nvSpPr>
        <p:spPr>
          <a:xfrm>
            <a:off x="4354425" y="1268325"/>
            <a:ext cx="596277" cy="1695100"/>
          </a:xfrm>
          <a:custGeom>
            <a:rect b="b" l="l" r="r" t="t"/>
            <a:pathLst>
              <a:path extrusionOk="0" h="67804" w="19671">
                <a:moveTo>
                  <a:pt x="0" y="0"/>
                </a:moveTo>
                <a:cubicBezTo>
                  <a:pt x="0" y="16603"/>
                  <a:pt x="7481" y="32419"/>
                  <a:pt x="12935" y="48101"/>
                </a:cubicBezTo>
                <a:cubicBezTo>
                  <a:pt x="14671" y="53091"/>
                  <a:pt x="16799" y="57958"/>
                  <a:pt x="18189" y="63056"/>
                </a:cubicBezTo>
                <a:cubicBezTo>
                  <a:pt x="18593" y="64538"/>
                  <a:pt x="20254" y="66224"/>
                  <a:pt x="19402" y="67502"/>
                </a:cubicBezTo>
                <a:cubicBezTo>
                  <a:pt x="18999" y="68106"/>
                  <a:pt x="17834" y="67261"/>
                  <a:pt x="17381" y="66694"/>
                </a:cubicBezTo>
                <a:cubicBezTo>
                  <a:pt x="15311" y="64106"/>
                  <a:pt x="11453" y="60767"/>
                  <a:pt x="8488" y="62248"/>
                </a:cubicBezTo>
              </a:path>
            </a:pathLst>
          </a:custGeom>
          <a:noFill/>
          <a:ln cap="flat" cmpd="sng" w="76200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61" name="Google Shape;261;p32"/>
          <p:cNvSpPr/>
          <p:nvPr/>
        </p:nvSpPr>
        <p:spPr>
          <a:xfrm>
            <a:off x="5175797" y="1925175"/>
            <a:ext cx="579050" cy="892975"/>
          </a:xfrm>
          <a:custGeom>
            <a:rect b="b" l="l" r="r" t="t"/>
            <a:pathLst>
              <a:path extrusionOk="0" h="35719" w="23162">
                <a:moveTo>
                  <a:pt x="14841" y="0"/>
                </a:moveTo>
                <a:cubicBezTo>
                  <a:pt x="9936" y="2453"/>
                  <a:pt x="1619" y="2358"/>
                  <a:pt x="290" y="7679"/>
                </a:cubicBezTo>
                <a:cubicBezTo>
                  <a:pt x="-2031" y="16968"/>
                  <a:pt x="18967" y="16978"/>
                  <a:pt x="22521" y="25869"/>
                </a:cubicBezTo>
                <a:cubicBezTo>
                  <a:pt x="23649" y="28691"/>
                  <a:pt x="23322" y="33633"/>
                  <a:pt x="20500" y="34761"/>
                </a:cubicBezTo>
                <a:cubicBezTo>
                  <a:pt x="16988" y="36165"/>
                  <a:pt x="12964" y="35570"/>
                  <a:pt x="9182" y="35570"/>
                </a:cubicBezTo>
              </a:path>
            </a:pathLst>
          </a:custGeom>
          <a:noFill/>
          <a:ln cap="flat" cmpd="sng" w="114300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62" name="Google Shape;262;p32"/>
          <p:cNvSpPr/>
          <p:nvPr/>
        </p:nvSpPr>
        <p:spPr>
          <a:xfrm>
            <a:off x="5567025" y="3966400"/>
            <a:ext cx="2182800" cy="707400"/>
          </a:xfrm>
          <a:prstGeom prst="ellipse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32"/>
          <p:cNvSpPr/>
          <p:nvPr/>
        </p:nvSpPr>
        <p:spPr>
          <a:xfrm>
            <a:off x="4516100" y="4269550"/>
            <a:ext cx="1081200" cy="141600"/>
          </a:xfrm>
          <a:prstGeom prst="flowChartAlternateProcess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32"/>
          <p:cNvSpPr/>
          <p:nvPr/>
        </p:nvSpPr>
        <p:spPr>
          <a:xfrm>
            <a:off x="4324100" y="2894925"/>
            <a:ext cx="247800" cy="1526100"/>
          </a:xfrm>
          <a:prstGeom prst="flowChartAlternateProcess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32"/>
          <p:cNvSpPr/>
          <p:nvPr/>
        </p:nvSpPr>
        <p:spPr>
          <a:xfrm>
            <a:off x="5294200" y="2905350"/>
            <a:ext cx="203700" cy="13641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FFFF"/>
        </a:solidFill>
      </p:bgPr>
    </p:bg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33"/>
          <p:cNvSpPr/>
          <p:nvPr/>
        </p:nvSpPr>
        <p:spPr>
          <a:xfrm>
            <a:off x="-31200" y="3016525"/>
            <a:ext cx="9175200" cy="2127000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33"/>
          <p:cNvSpPr/>
          <p:nvPr/>
        </p:nvSpPr>
        <p:spPr>
          <a:xfrm>
            <a:off x="-15600" y="2895250"/>
            <a:ext cx="9175200" cy="5256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33"/>
          <p:cNvSpPr/>
          <p:nvPr/>
        </p:nvSpPr>
        <p:spPr>
          <a:xfrm flipH="1" rot="10800000">
            <a:off x="6222000" y="2900350"/>
            <a:ext cx="2182800" cy="515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33"/>
          <p:cNvSpPr/>
          <p:nvPr/>
        </p:nvSpPr>
        <p:spPr>
          <a:xfrm>
            <a:off x="734025" y="2905450"/>
            <a:ext cx="2051400" cy="5154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33"/>
          <p:cNvSpPr/>
          <p:nvPr/>
        </p:nvSpPr>
        <p:spPr>
          <a:xfrm>
            <a:off x="4101800" y="2895250"/>
            <a:ext cx="788100" cy="2248275"/>
          </a:xfrm>
          <a:prstGeom prst="flowChartProcess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33"/>
          <p:cNvSpPr/>
          <p:nvPr/>
        </p:nvSpPr>
        <p:spPr>
          <a:xfrm>
            <a:off x="2858875" y="768075"/>
            <a:ext cx="3001200" cy="2127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33"/>
          <p:cNvSpPr/>
          <p:nvPr/>
        </p:nvSpPr>
        <p:spPr>
          <a:xfrm>
            <a:off x="4475675" y="1430025"/>
            <a:ext cx="1746300" cy="14649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33"/>
          <p:cNvSpPr/>
          <p:nvPr/>
        </p:nvSpPr>
        <p:spPr>
          <a:xfrm>
            <a:off x="4122013" y="768075"/>
            <a:ext cx="474925" cy="394100"/>
          </a:xfrm>
          <a:prstGeom prst="flowChartMagneticDisk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33"/>
          <p:cNvSpPr/>
          <p:nvPr/>
        </p:nvSpPr>
        <p:spPr>
          <a:xfrm>
            <a:off x="5141188" y="1430025"/>
            <a:ext cx="415275" cy="297325"/>
          </a:xfrm>
          <a:prstGeom prst="flowChartMagneticDisk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33"/>
          <p:cNvSpPr/>
          <p:nvPr/>
        </p:nvSpPr>
        <p:spPr>
          <a:xfrm>
            <a:off x="3162025" y="470025"/>
            <a:ext cx="474930" cy="525582"/>
          </a:xfrm>
          <a:prstGeom prst="irregularSeal1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p33"/>
          <p:cNvSpPr/>
          <p:nvPr/>
        </p:nvSpPr>
        <p:spPr>
          <a:xfrm>
            <a:off x="4020888" y="540775"/>
            <a:ext cx="697464" cy="707400"/>
          </a:xfrm>
          <a:prstGeom prst="irregularSeal1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33"/>
          <p:cNvSpPr/>
          <p:nvPr/>
        </p:nvSpPr>
        <p:spPr>
          <a:xfrm>
            <a:off x="5071876" y="1248125"/>
            <a:ext cx="596268" cy="757890"/>
          </a:xfrm>
          <a:prstGeom prst="irregularSeal1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33"/>
          <p:cNvSpPr/>
          <p:nvPr/>
        </p:nvSpPr>
        <p:spPr>
          <a:xfrm>
            <a:off x="5789238" y="242500"/>
            <a:ext cx="474930" cy="525582"/>
          </a:xfrm>
          <a:prstGeom prst="irregularSeal1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33"/>
          <p:cNvSpPr/>
          <p:nvPr/>
        </p:nvSpPr>
        <p:spPr>
          <a:xfrm rot="810907">
            <a:off x="4084118" y="1248119"/>
            <a:ext cx="662569" cy="1505637"/>
          </a:xfrm>
          <a:custGeom>
            <a:rect b="b" l="l" r="r" t="t"/>
            <a:pathLst>
              <a:path extrusionOk="0" h="60226" w="26503">
                <a:moveTo>
                  <a:pt x="1517" y="0"/>
                </a:moveTo>
                <a:cubicBezTo>
                  <a:pt x="1517" y="5389"/>
                  <a:pt x="-1718" y="11858"/>
                  <a:pt x="1517" y="16168"/>
                </a:cubicBezTo>
                <a:cubicBezTo>
                  <a:pt x="3796" y="19204"/>
                  <a:pt x="8705" y="18992"/>
                  <a:pt x="11622" y="21423"/>
                </a:cubicBezTo>
                <a:cubicBezTo>
                  <a:pt x="19403" y="27908"/>
                  <a:pt x="28164" y="38168"/>
                  <a:pt x="26174" y="48100"/>
                </a:cubicBezTo>
                <a:cubicBezTo>
                  <a:pt x="25376" y="52083"/>
                  <a:pt x="17428" y="49142"/>
                  <a:pt x="14048" y="46888"/>
                </a:cubicBezTo>
                <a:cubicBezTo>
                  <a:pt x="11086" y="44913"/>
                  <a:pt x="5614" y="38179"/>
                  <a:pt x="4751" y="41633"/>
                </a:cubicBezTo>
                <a:cubicBezTo>
                  <a:pt x="4151" y="44036"/>
                  <a:pt x="6796" y="46154"/>
                  <a:pt x="7580" y="48504"/>
                </a:cubicBezTo>
                <a:cubicBezTo>
                  <a:pt x="8295" y="50647"/>
                  <a:pt x="7581" y="53961"/>
                  <a:pt x="9601" y="54972"/>
                </a:cubicBezTo>
                <a:cubicBezTo>
                  <a:pt x="14554" y="57450"/>
                  <a:pt x="25365" y="54687"/>
                  <a:pt x="25365" y="60226"/>
                </a:cubicBezTo>
              </a:path>
            </a:pathLst>
          </a:custGeom>
          <a:noFill/>
          <a:ln cap="flat" cmpd="sng" w="76200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84" name="Google Shape;284;p33"/>
          <p:cNvSpPr/>
          <p:nvPr/>
        </p:nvSpPr>
        <p:spPr>
          <a:xfrm>
            <a:off x="4381258" y="1197600"/>
            <a:ext cx="501275" cy="1182300"/>
          </a:xfrm>
          <a:custGeom>
            <a:rect b="b" l="l" r="r" t="t"/>
            <a:pathLst>
              <a:path extrusionOk="0" h="47292" w="20051">
                <a:moveTo>
                  <a:pt x="1756" y="0"/>
                </a:moveTo>
                <a:cubicBezTo>
                  <a:pt x="4689" y="2198"/>
                  <a:pt x="9114" y="5337"/>
                  <a:pt x="8224" y="8892"/>
                </a:cubicBezTo>
                <a:cubicBezTo>
                  <a:pt x="7365" y="12323"/>
                  <a:pt x="-978" y="12408"/>
                  <a:pt x="140" y="15764"/>
                </a:cubicBezTo>
                <a:cubicBezTo>
                  <a:pt x="907" y="18068"/>
                  <a:pt x="5011" y="15825"/>
                  <a:pt x="7415" y="16168"/>
                </a:cubicBezTo>
                <a:cubicBezTo>
                  <a:pt x="11524" y="16755"/>
                  <a:pt x="14927" y="20203"/>
                  <a:pt x="17520" y="23444"/>
                </a:cubicBezTo>
                <a:cubicBezTo>
                  <a:pt x="22489" y="29655"/>
                  <a:pt x="18329" y="39338"/>
                  <a:pt x="18329" y="47292"/>
                </a:cubicBezTo>
              </a:path>
            </a:pathLst>
          </a:custGeom>
          <a:noFill/>
          <a:ln cap="flat" cmpd="sng" w="76200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85" name="Google Shape;285;p33"/>
          <p:cNvSpPr/>
          <p:nvPr/>
        </p:nvSpPr>
        <p:spPr>
          <a:xfrm>
            <a:off x="4354425" y="1268325"/>
            <a:ext cx="474907" cy="1526099"/>
          </a:xfrm>
          <a:custGeom>
            <a:rect b="b" l="l" r="r" t="t"/>
            <a:pathLst>
              <a:path extrusionOk="0" h="67804" w="19671">
                <a:moveTo>
                  <a:pt x="0" y="0"/>
                </a:moveTo>
                <a:cubicBezTo>
                  <a:pt x="0" y="16603"/>
                  <a:pt x="7481" y="32419"/>
                  <a:pt x="12935" y="48101"/>
                </a:cubicBezTo>
                <a:cubicBezTo>
                  <a:pt x="14671" y="53091"/>
                  <a:pt x="16799" y="57958"/>
                  <a:pt x="18189" y="63056"/>
                </a:cubicBezTo>
                <a:cubicBezTo>
                  <a:pt x="18593" y="64538"/>
                  <a:pt x="20254" y="66224"/>
                  <a:pt x="19402" y="67502"/>
                </a:cubicBezTo>
                <a:cubicBezTo>
                  <a:pt x="18999" y="68106"/>
                  <a:pt x="17834" y="67261"/>
                  <a:pt x="17381" y="66694"/>
                </a:cubicBezTo>
                <a:cubicBezTo>
                  <a:pt x="15311" y="64106"/>
                  <a:pt x="11453" y="60767"/>
                  <a:pt x="8488" y="62248"/>
                </a:cubicBezTo>
              </a:path>
            </a:pathLst>
          </a:custGeom>
          <a:noFill/>
          <a:ln cap="flat" cmpd="sng" w="76200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86" name="Google Shape;286;p33"/>
          <p:cNvSpPr/>
          <p:nvPr/>
        </p:nvSpPr>
        <p:spPr>
          <a:xfrm>
            <a:off x="5175797" y="1925175"/>
            <a:ext cx="579050" cy="892975"/>
          </a:xfrm>
          <a:custGeom>
            <a:rect b="b" l="l" r="r" t="t"/>
            <a:pathLst>
              <a:path extrusionOk="0" h="35719" w="23162">
                <a:moveTo>
                  <a:pt x="14841" y="0"/>
                </a:moveTo>
                <a:cubicBezTo>
                  <a:pt x="9936" y="2453"/>
                  <a:pt x="1619" y="2358"/>
                  <a:pt x="290" y="7679"/>
                </a:cubicBezTo>
                <a:cubicBezTo>
                  <a:pt x="-2031" y="16968"/>
                  <a:pt x="18967" y="16978"/>
                  <a:pt x="22521" y="25869"/>
                </a:cubicBezTo>
                <a:cubicBezTo>
                  <a:pt x="23649" y="28691"/>
                  <a:pt x="23322" y="33633"/>
                  <a:pt x="20500" y="34761"/>
                </a:cubicBezTo>
                <a:cubicBezTo>
                  <a:pt x="16988" y="36165"/>
                  <a:pt x="12964" y="35570"/>
                  <a:pt x="9182" y="35570"/>
                </a:cubicBezTo>
              </a:path>
            </a:pathLst>
          </a:custGeom>
          <a:noFill/>
          <a:ln cap="flat" cmpd="sng" w="114300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87" name="Google Shape;287;p33"/>
          <p:cNvSpPr/>
          <p:nvPr/>
        </p:nvSpPr>
        <p:spPr>
          <a:xfrm>
            <a:off x="5567025" y="3966400"/>
            <a:ext cx="2182800" cy="707400"/>
          </a:xfrm>
          <a:prstGeom prst="ellipse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" name="Google Shape;288;p33"/>
          <p:cNvSpPr/>
          <p:nvPr/>
        </p:nvSpPr>
        <p:spPr>
          <a:xfrm>
            <a:off x="4516100" y="4269550"/>
            <a:ext cx="1081200" cy="141600"/>
          </a:xfrm>
          <a:prstGeom prst="flowChartAlternateProcess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" name="Google Shape;289;p33"/>
          <p:cNvSpPr/>
          <p:nvPr/>
        </p:nvSpPr>
        <p:spPr>
          <a:xfrm>
            <a:off x="4324100" y="2894925"/>
            <a:ext cx="247800" cy="1526100"/>
          </a:xfrm>
          <a:prstGeom prst="flowChartAlternateProcess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" name="Google Shape;290;p33"/>
          <p:cNvSpPr/>
          <p:nvPr/>
        </p:nvSpPr>
        <p:spPr>
          <a:xfrm>
            <a:off x="5294200" y="2905350"/>
            <a:ext cx="203700" cy="13641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" name="Google Shape;291;p33"/>
          <p:cNvSpPr/>
          <p:nvPr/>
        </p:nvSpPr>
        <p:spPr>
          <a:xfrm>
            <a:off x="2808350" y="1177375"/>
            <a:ext cx="596268" cy="525582"/>
          </a:xfrm>
          <a:prstGeom prst="irregularSeal1">
            <a:avLst/>
          </a:prstGeom>
          <a:solidFill>
            <a:srgbClr val="FF99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FFFF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/>
          <p:nvPr/>
        </p:nvSpPr>
        <p:spPr>
          <a:xfrm>
            <a:off x="-31200" y="3016525"/>
            <a:ext cx="9175200" cy="2127000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/>
          <p:nvPr/>
        </p:nvSpPr>
        <p:spPr>
          <a:xfrm>
            <a:off x="-15600" y="2895250"/>
            <a:ext cx="9175200" cy="5256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/>
          <p:nvPr/>
        </p:nvSpPr>
        <p:spPr>
          <a:xfrm flipH="1" rot="10800000">
            <a:off x="4774200" y="2900350"/>
            <a:ext cx="2182800" cy="515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5"/>
          <p:cNvSpPr/>
          <p:nvPr/>
        </p:nvSpPr>
        <p:spPr>
          <a:xfrm>
            <a:off x="2105625" y="2905450"/>
            <a:ext cx="2051400" cy="5154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FFFF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/>
          <p:nvPr/>
        </p:nvSpPr>
        <p:spPr>
          <a:xfrm>
            <a:off x="-31200" y="3016525"/>
            <a:ext cx="9175200" cy="2127000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6"/>
          <p:cNvSpPr/>
          <p:nvPr/>
        </p:nvSpPr>
        <p:spPr>
          <a:xfrm>
            <a:off x="-15600" y="2895250"/>
            <a:ext cx="9175200" cy="5256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6"/>
          <p:cNvSpPr/>
          <p:nvPr/>
        </p:nvSpPr>
        <p:spPr>
          <a:xfrm flipH="1" rot="10800000">
            <a:off x="4850400" y="2900350"/>
            <a:ext cx="2182800" cy="515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6"/>
          <p:cNvSpPr/>
          <p:nvPr/>
        </p:nvSpPr>
        <p:spPr>
          <a:xfrm>
            <a:off x="2029425" y="2905450"/>
            <a:ext cx="2051400" cy="5154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FFFF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/>
          <p:nvPr/>
        </p:nvSpPr>
        <p:spPr>
          <a:xfrm>
            <a:off x="-31200" y="3016525"/>
            <a:ext cx="9175200" cy="2127000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7"/>
          <p:cNvSpPr/>
          <p:nvPr/>
        </p:nvSpPr>
        <p:spPr>
          <a:xfrm>
            <a:off x="-15600" y="2895250"/>
            <a:ext cx="9175200" cy="5256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7"/>
          <p:cNvSpPr/>
          <p:nvPr/>
        </p:nvSpPr>
        <p:spPr>
          <a:xfrm flipH="1" rot="10800000">
            <a:off x="4926600" y="2900350"/>
            <a:ext cx="2182800" cy="515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7"/>
          <p:cNvSpPr/>
          <p:nvPr/>
        </p:nvSpPr>
        <p:spPr>
          <a:xfrm>
            <a:off x="1953225" y="2905450"/>
            <a:ext cx="2051400" cy="5154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7"/>
          <p:cNvSpPr/>
          <p:nvPr/>
        </p:nvSpPr>
        <p:spPr>
          <a:xfrm>
            <a:off x="4387129" y="2895250"/>
            <a:ext cx="137925" cy="2248275"/>
          </a:xfrm>
          <a:prstGeom prst="flowChartProcess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7"/>
          <p:cNvSpPr/>
          <p:nvPr/>
        </p:nvSpPr>
        <p:spPr>
          <a:xfrm>
            <a:off x="4283700" y="2571750"/>
            <a:ext cx="353700" cy="3234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FFFF"/>
        </a:solid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/>
          <p:nvPr/>
        </p:nvSpPr>
        <p:spPr>
          <a:xfrm>
            <a:off x="-31200" y="3016525"/>
            <a:ext cx="9175200" cy="2127000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8"/>
          <p:cNvSpPr/>
          <p:nvPr/>
        </p:nvSpPr>
        <p:spPr>
          <a:xfrm>
            <a:off x="-15600" y="2895250"/>
            <a:ext cx="9175200" cy="5256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8"/>
          <p:cNvSpPr/>
          <p:nvPr/>
        </p:nvSpPr>
        <p:spPr>
          <a:xfrm flipH="1" rot="10800000">
            <a:off x="5002800" y="2900350"/>
            <a:ext cx="2182800" cy="515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8"/>
          <p:cNvSpPr/>
          <p:nvPr/>
        </p:nvSpPr>
        <p:spPr>
          <a:xfrm>
            <a:off x="1877025" y="2905450"/>
            <a:ext cx="2051400" cy="5154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8"/>
          <p:cNvSpPr/>
          <p:nvPr/>
        </p:nvSpPr>
        <p:spPr>
          <a:xfrm>
            <a:off x="4273576" y="2895250"/>
            <a:ext cx="298425" cy="2248275"/>
          </a:xfrm>
          <a:prstGeom prst="flowChartProcess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8"/>
          <p:cNvSpPr/>
          <p:nvPr/>
        </p:nvSpPr>
        <p:spPr>
          <a:xfrm>
            <a:off x="4101800" y="2369525"/>
            <a:ext cx="707400" cy="5256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FFFF"/>
        </a:solid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/>
          <p:nvPr/>
        </p:nvSpPr>
        <p:spPr>
          <a:xfrm>
            <a:off x="-31200" y="3016525"/>
            <a:ext cx="9175200" cy="2127000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9"/>
          <p:cNvSpPr/>
          <p:nvPr/>
        </p:nvSpPr>
        <p:spPr>
          <a:xfrm>
            <a:off x="-15600" y="2895250"/>
            <a:ext cx="9175200" cy="5256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9"/>
          <p:cNvSpPr/>
          <p:nvPr/>
        </p:nvSpPr>
        <p:spPr>
          <a:xfrm flipH="1" rot="10800000">
            <a:off x="5231400" y="2900350"/>
            <a:ext cx="2182800" cy="515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9"/>
          <p:cNvSpPr/>
          <p:nvPr/>
        </p:nvSpPr>
        <p:spPr>
          <a:xfrm>
            <a:off x="1648425" y="2905450"/>
            <a:ext cx="2051400" cy="5154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9"/>
          <p:cNvSpPr/>
          <p:nvPr/>
        </p:nvSpPr>
        <p:spPr>
          <a:xfrm>
            <a:off x="4273575" y="2895250"/>
            <a:ext cx="389088" cy="2248275"/>
          </a:xfrm>
          <a:prstGeom prst="flowChartProcess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9"/>
          <p:cNvSpPr/>
          <p:nvPr/>
        </p:nvSpPr>
        <p:spPr>
          <a:xfrm>
            <a:off x="3990650" y="2258625"/>
            <a:ext cx="939600" cy="6366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FFFF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0"/>
          <p:cNvSpPr/>
          <p:nvPr/>
        </p:nvSpPr>
        <p:spPr>
          <a:xfrm>
            <a:off x="-31200" y="3016525"/>
            <a:ext cx="9175200" cy="2127000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20"/>
          <p:cNvSpPr/>
          <p:nvPr/>
        </p:nvSpPr>
        <p:spPr>
          <a:xfrm>
            <a:off x="-15600" y="2895250"/>
            <a:ext cx="9175200" cy="5256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20"/>
          <p:cNvSpPr/>
          <p:nvPr/>
        </p:nvSpPr>
        <p:spPr>
          <a:xfrm flipH="1" rot="10800000">
            <a:off x="5383800" y="2900350"/>
            <a:ext cx="2182800" cy="515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20"/>
          <p:cNvSpPr/>
          <p:nvPr/>
        </p:nvSpPr>
        <p:spPr>
          <a:xfrm>
            <a:off x="1496025" y="2905450"/>
            <a:ext cx="2051400" cy="5154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20"/>
          <p:cNvSpPr/>
          <p:nvPr/>
        </p:nvSpPr>
        <p:spPr>
          <a:xfrm>
            <a:off x="4223050" y="2895250"/>
            <a:ext cx="480038" cy="2248275"/>
          </a:xfrm>
          <a:prstGeom prst="flowChartProcess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20"/>
          <p:cNvSpPr/>
          <p:nvPr/>
        </p:nvSpPr>
        <p:spPr>
          <a:xfrm>
            <a:off x="3596550" y="1824100"/>
            <a:ext cx="1768500" cy="1071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20"/>
          <p:cNvSpPr/>
          <p:nvPr/>
        </p:nvSpPr>
        <p:spPr>
          <a:xfrm>
            <a:off x="4435275" y="2672800"/>
            <a:ext cx="596100" cy="2223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FFFF"/>
        </a:solidFill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1"/>
          <p:cNvSpPr/>
          <p:nvPr/>
        </p:nvSpPr>
        <p:spPr>
          <a:xfrm>
            <a:off x="-31200" y="3016525"/>
            <a:ext cx="9175200" cy="2127000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21"/>
          <p:cNvSpPr/>
          <p:nvPr/>
        </p:nvSpPr>
        <p:spPr>
          <a:xfrm>
            <a:off x="-15600" y="2895250"/>
            <a:ext cx="9175200" cy="5256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21"/>
          <p:cNvSpPr/>
          <p:nvPr/>
        </p:nvSpPr>
        <p:spPr>
          <a:xfrm flipH="1" rot="10800000">
            <a:off x="5383800" y="2900350"/>
            <a:ext cx="2182800" cy="515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21"/>
          <p:cNvSpPr/>
          <p:nvPr/>
        </p:nvSpPr>
        <p:spPr>
          <a:xfrm>
            <a:off x="1496025" y="2905450"/>
            <a:ext cx="2051400" cy="5154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21"/>
          <p:cNvSpPr/>
          <p:nvPr/>
        </p:nvSpPr>
        <p:spPr>
          <a:xfrm>
            <a:off x="4223050" y="2895250"/>
            <a:ext cx="480038" cy="2248275"/>
          </a:xfrm>
          <a:prstGeom prst="flowChartProcess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21"/>
          <p:cNvSpPr/>
          <p:nvPr/>
        </p:nvSpPr>
        <p:spPr>
          <a:xfrm>
            <a:off x="3596550" y="1601800"/>
            <a:ext cx="1768500" cy="12933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21"/>
          <p:cNvSpPr/>
          <p:nvPr/>
        </p:nvSpPr>
        <p:spPr>
          <a:xfrm>
            <a:off x="4435275" y="2470850"/>
            <a:ext cx="677100" cy="4242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