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</p:sldIdLst>
  <p:sldSz cy="5143500" cx="9144000"/>
  <p:notesSz cx="6858000" cy="9144000"/>
  <p:embeddedFontLst>
    <p:embeddedFont>
      <p:font typeface="Raleway Black"/>
      <p:bold r:id="rId63"/>
      <p:boldItalic r:id="rId64"/>
    </p:embeddedFont>
    <p:embeddedFont>
      <p:font typeface="Annie Use Your Telescope"/>
      <p:regular r:id="rId65"/>
    </p:embeddedFont>
    <p:embeddedFont>
      <p:font typeface="Satisfy"/>
      <p:regular r:id="rId66"/>
    </p:embeddedFont>
    <p:embeddedFont>
      <p:font typeface="Spicy Rice"/>
      <p:regular r:id="rId6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font" Target="fonts/RalewayBlack-boldItalic.fntdata"/><Relationship Id="rId63" Type="http://schemas.openxmlformats.org/officeDocument/2006/relationships/font" Target="fonts/RalewayBlack-bold.fntdata"/><Relationship Id="rId22" Type="http://schemas.openxmlformats.org/officeDocument/2006/relationships/slide" Target="slides/slide17.xml"/><Relationship Id="rId66" Type="http://schemas.openxmlformats.org/officeDocument/2006/relationships/font" Target="fonts/Satisfy-regular.fntdata"/><Relationship Id="rId21" Type="http://schemas.openxmlformats.org/officeDocument/2006/relationships/slide" Target="slides/slide16.xml"/><Relationship Id="rId65" Type="http://schemas.openxmlformats.org/officeDocument/2006/relationships/font" Target="fonts/AnnieUseYourTelescope-regular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7" Type="http://schemas.openxmlformats.org/officeDocument/2006/relationships/font" Target="fonts/SpicyRice-regular.fntdata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64d11b72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64d11b72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64d11b72b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64d11b72b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64d11b72b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264d11b72b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64d11b72b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64d11b72b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264d11b72b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264d11b72b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264d11b72b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264d11b72b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264d11b72b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264d11b72b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264d11b72b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264d11b72b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264d11b72b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264d11b72b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264d11b72b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264d11b72b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4ee7f11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4ee7f1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264d11b72b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264d11b72b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264d11b72b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1264d11b72b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264d11b72b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264d11b72b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264d11b72b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264d11b72b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264d11b72b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1264d11b72b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264d11b72b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1264d11b72b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264d11b72b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264d11b72b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264d11b72b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264d11b72b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264d11b72b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1264d11b72b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264d11b72b_0_3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264d11b72b_0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64d11b72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64d11b72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264d11b72b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264d11b72b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1264d11b72b_0_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1264d11b72b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1264d11b72b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1264d11b72b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264d11b72b_0_3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264d11b72b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1264d11b72b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1264d11b72b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1264d11b72b_0_3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1264d11b72b_0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1264d11b72b_0_3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1264d11b72b_0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1264d11b72b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1264d11b72b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264d11b72b_0_4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264d11b72b_0_4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1264d11b72b_0_4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1264d11b72b_0_4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64d11b72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64d11b72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1264d11b72b_0_4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1264d11b72b_0_4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1264d11b72b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1264d11b72b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1264d11b72b_0_4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1264d11b72b_0_4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1264d11b72b_0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1264d11b72b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1264d11b72b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1264d11b72b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1264d11b72b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" name="Google Shape;575;g1264d11b72b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1264d11b72b_0_5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1264d11b72b_0_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1264d11b72b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1264d11b72b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1264d11b72b_0_5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1264d11b72b_0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1274df0466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Google Shape;646;g1274df0466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64d11b72b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64d11b72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1264d11b72b_0_5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" name="Google Shape;668;g1264d11b72b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1264d11b72b_0_5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1264d11b72b_0_5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1264d11b72b_0_6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1264d11b72b_0_6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g1264d11b72b_0_6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1" name="Google Shape;741;g1264d11b72b_0_6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g1264d11b72b_0_6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5" name="Google Shape;765;g1264d11b72b_0_6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1274df0466e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1" name="Google Shape;791;g1274df0466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6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274df0466e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274df0466e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1274df0466e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1274df0466e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64d11b72b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64d11b72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64d11b72b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264d11b72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64d11b72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264d11b72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64d11b72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64d11b72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2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2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2.pn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2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86050" y="621150"/>
            <a:ext cx="8832300" cy="209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atisfy"/>
                <a:ea typeface="Satisfy"/>
                <a:cs typeface="Satisfy"/>
                <a:sym typeface="Satisfy"/>
              </a:rPr>
              <a:t>Divergent Boundary</a:t>
            </a:r>
            <a:endParaRPr b="1">
              <a:latin typeface="Satisfy"/>
              <a:ea typeface="Satisfy"/>
              <a:cs typeface="Satisfy"/>
              <a:sym typeface="Satisfy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4175" y="3005275"/>
            <a:ext cx="3999050" cy="199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2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2"/>
          <p:cNvSpPr/>
          <p:nvPr/>
        </p:nvSpPr>
        <p:spPr>
          <a:xfrm>
            <a:off x="48356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2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2"/>
          <p:cNvSpPr/>
          <p:nvPr/>
        </p:nvSpPr>
        <p:spPr>
          <a:xfrm rot="10800000">
            <a:off x="49895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2"/>
          <p:cNvSpPr/>
          <p:nvPr/>
        </p:nvSpPr>
        <p:spPr>
          <a:xfrm>
            <a:off x="2180825" y="3855200"/>
            <a:ext cx="4663450" cy="64402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2"/>
          <p:cNvSpPr/>
          <p:nvPr/>
        </p:nvSpPr>
        <p:spPr>
          <a:xfrm>
            <a:off x="4224525" y="2770625"/>
            <a:ext cx="611100" cy="10845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3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3"/>
          <p:cNvSpPr/>
          <p:nvPr/>
        </p:nvSpPr>
        <p:spPr>
          <a:xfrm>
            <a:off x="4911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3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3"/>
          <p:cNvSpPr/>
          <p:nvPr/>
        </p:nvSpPr>
        <p:spPr>
          <a:xfrm rot="10800000">
            <a:off x="5065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3"/>
          <p:cNvSpPr/>
          <p:nvPr/>
        </p:nvSpPr>
        <p:spPr>
          <a:xfrm>
            <a:off x="2180825" y="3855200"/>
            <a:ext cx="4704600" cy="644100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3"/>
          <p:cNvSpPr/>
          <p:nvPr/>
        </p:nvSpPr>
        <p:spPr>
          <a:xfrm>
            <a:off x="4224525" y="2770625"/>
            <a:ext cx="687300" cy="1084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4"/>
          <p:cNvSpPr/>
          <p:nvPr/>
        </p:nvSpPr>
        <p:spPr>
          <a:xfrm>
            <a:off x="49880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4"/>
          <p:cNvSpPr/>
          <p:nvPr/>
        </p:nvSpPr>
        <p:spPr>
          <a:xfrm rot="10800000">
            <a:off x="51419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4"/>
          <p:cNvSpPr/>
          <p:nvPr/>
        </p:nvSpPr>
        <p:spPr>
          <a:xfrm>
            <a:off x="2180825" y="3855425"/>
            <a:ext cx="4841775" cy="6438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4"/>
          <p:cNvSpPr/>
          <p:nvPr/>
        </p:nvSpPr>
        <p:spPr>
          <a:xfrm>
            <a:off x="4224525" y="2770625"/>
            <a:ext cx="763500" cy="1084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5"/>
          <p:cNvSpPr/>
          <p:nvPr/>
        </p:nvSpPr>
        <p:spPr>
          <a:xfrm>
            <a:off x="50642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5"/>
          <p:cNvSpPr/>
          <p:nvPr/>
        </p:nvSpPr>
        <p:spPr>
          <a:xfrm rot="10800000">
            <a:off x="52181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5"/>
          <p:cNvSpPr/>
          <p:nvPr/>
        </p:nvSpPr>
        <p:spPr>
          <a:xfrm>
            <a:off x="2180825" y="3855450"/>
            <a:ext cx="4869200" cy="643850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5"/>
          <p:cNvSpPr/>
          <p:nvPr/>
        </p:nvSpPr>
        <p:spPr>
          <a:xfrm>
            <a:off x="4224525" y="2633475"/>
            <a:ext cx="839700" cy="12219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6"/>
          <p:cNvSpPr/>
          <p:nvPr/>
        </p:nvSpPr>
        <p:spPr>
          <a:xfrm>
            <a:off x="51404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6"/>
          <p:cNvSpPr/>
          <p:nvPr/>
        </p:nvSpPr>
        <p:spPr>
          <a:xfrm rot="10800000">
            <a:off x="52943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6"/>
          <p:cNvSpPr/>
          <p:nvPr/>
        </p:nvSpPr>
        <p:spPr>
          <a:xfrm>
            <a:off x="2180825" y="3855450"/>
            <a:ext cx="496520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6"/>
          <p:cNvSpPr/>
          <p:nvPr/>
        </p:nvSpPr>
        <p:spPr>
          <a:xfrm>
            <a:off x="4224525" y="2468875"/>
            <a:ext cx="915900" cy="13866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7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7"/>
          <p:cNvSpPr/>
          <p:nvPr/>
        </p:nvSpPr>
        <p:spPr>
          <a:xfrm>
            <a:off x="52166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7"/>
          <p:cNvSpPr/>
          <p:nvPr/>
        </p:nvSpPr>
        <p:spPr>
          <a:xfrm rot="10800000">
            <a:off x="53705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7"/>
          <p:cNvSpPr/>
          <p:nvPr/>
        </p:nvSpPr>
        <p:spPr>
          <a:xfrm>
            <a:off x="2180825" y="3855450"/>
            <a:ext cx="503380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7"/>
          <p:cNvSpPr/>
          <p:nvPr/>
        </p:nvSpPr>
        <p:spPr>
          <a:xfrm>
            <a:off x="4224525" y="2208275"/>
            <a:ext cx="992100" cy="16473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5292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8"/>
          <p:cNvSpPr/>
          <p:nvPr/>
        </p:nvSpPr>
        <p:spPr>
          <a:xfrm rot="10800000">
            <a:off x="5446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8"/>
          <p:cNvSpPr/>
          <p:nvPr/>
        </p:nvSpPr>
        <p:spPr>
          <a:xfrm>
            <a:off x="2180825" y="3855450"/>
            <a:ext cx="512980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8"/>
          <p:cNvSpPr/>
          <p:nvPr/>
        </p:nvSpPr>
        <p:spPr>
          <a:xfrm>
            <a:off x="4224525" y="2016250"/>
            <a:ext cx="1068300" cy="18393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9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9"/>
          <p:cNvSpPr/>
          <p:nvPr/>
        </p:nvSpPr>
        <p:spPr>
          <a:xfrm>
            <a:off x="53690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9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9"/>
          <p:cNvSpPr/>
          <p:nvPr/>
        </p:nvSpPr>
        <p:spPr>
          <a:xfrm rot="10800000">
            <a:off x="55229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9"/>
          <p:cNvSpPr/>
          <p:nvPr/>
        </p:nvSpPr>
        <p:spPr>
          <a:xfrm>
            <a:off x="2180825" y="3855450"/>
            <a:ext cx="521210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9"/>
          <p:cNvSpPr/>
          <p:nvPr/>
        </p:nvSpPr>
        <p:spPr>
          <a:xfrm>
            <a:off x="4224525" y="1769375"/>
            <a:ext cx="1144500" cy="20862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0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0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0"/>
          <p:cNvSpPr/>
          <p:nvPr/>
        </p:nvSpPr>
        <p:spPr>
          <a:xfrm>
            <a:off x="54452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0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0"/>
          <p:cNvSpPr/>
          <p:nvPr/>
        </p:nvSpPr>
        <p:spPr>
          <a:xfrm rot="10800000">
            <a:off x="55991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0"/>
          <p:cNvSpPr/>
          <p:nvPr/>
        </p:nvSpPr>
        <p:spPr>
          <a:xfrm>
            <a:off x="2180825" y="3855450"/>
            <a:ext cx="525325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30"/>
          <p:cNvSpPr/>
          <p:nvPr/>
        </p:nvSpPr>
        <p:spPr>
          <a:xfrm>
            <a:off x="4224525" y="1700775"/>
            <a:ext cx="1374600" cy="21549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1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1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1"/>
          <p:cNvSpPr/>
          <p:nvPr/>
        </p:nvSpPr>
        <p:spPr>
          <a:xfrm>
            <a:off x="55214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1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1"/>
          <p:cNvSpPr/>
          <p:nvPr/>
        </p:nvSpPr>
        <p:spPr>
          <a:xfrm rot="10800000">
            <a:off x="56753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1"/>
          <p:cNvSpPr/>
          <p:nvPr/>
        </p:nvSpPr>
        <p:spPr>
          <a:xfrm>
            <a:off x="2180825" y="3855450"/>
            <a:ext cx="534925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1"/>
          <p:cNvSpPr/>
          <p:nvPr/>
        </p:nvSpPr>
        <p:spPr>
          <a:xfrm>
            <a:off x="4224525" y="1426925"/>
            <a:ext cx="1450800" cy="2428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42260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 rot="10800000">
            <a:off x="43799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2180825" y="3854950"/>
            <a:ext cx="404625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2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2"/>
          <p:cNvSpPr/>
          <p:nvPr/>
        </p:nvSpPr>
        <p:spPr>
          <a:xfrm>
            <a:off x="55976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2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2"/>
          <p:cNvSpPr/>
          <p:nvPr/>
        </p:nvSpPr>
        <p:spPr>
          <a:xfrm rot="10800000">
            <a:off x="57515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2"/>
          <p:cNvSpPr/>
          <p:nvPr/>
        </p:nvSpPr>
        <p:spPr>
          <a:xfrm>
            <a:off x="2180825" y="3855450"/>
            <a:ext cx="5431550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2"/>
          <p:cNvSpPr/>
          <p:nvPr/>
        </p:nvSpPr>
        <p:spPr>
          <a:xfrm>
            <a:off x="4224525" y="1138425"/>
            <a:ext cx="1527000" cy="27174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3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3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3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3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3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3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3"/>
          <p:cNvSpPr/>
          <p:nvPr/>
        </p:nvSpPr>
        <p:spPr>
          <a:xfrm>
            <a:off x="4734260" y="2472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3"/>
          <p:cNvSpPr/>
          <p:nvPr/>
        </p:nvSpPr>
        <p:spPr>
          <a:xfrm>
            <a:off x="5189222" y="9189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3"/>
          <p:cNvSpPr/>
          <p:nvPr/>
        </p:nvSpPr>
        <p:spPr>
          <a:xfrm flipH="1">
            <a:off x="4397400" y="6446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4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4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4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4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4"/>
          <p:cNvSpPr/>
          <p:nvPr/>
        </p:nvSpPr>
        <p:spPr>
          <a:xfrm>
            <a:off x="4734260" y="1710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4"/>
          <p:cNvSpPr/>
          <p:nvPr/>
        </p:nvSpPr>
        <p:spPr>
          <a:xfrm>
            <a:off x="5265422" y="8427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4"/>
          <p:cNvSpPr/>
          <p:nvPr/>
        </p:nvSpPr>
        <p:spPr>
          <a:xfrm flipH="1">
            <a:off x="4321200" y="5684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5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5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5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5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5"/>
          <p:cNvSpPr/>
          <p:nvPr/>
        </p:nvSpPr>
        <p:spPr>
          <a:xfrm>
            <a:off x="4734260" y="948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35"/>
          <p:cNvSpPr/>
          <p:nvPr/>
        </p:nvSpPr>
        <p:spPr>
          <a:xfrm>
            <a:off x="5341622" y="7665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35"/>
          <p:cNvSpPr/>
          <p:nvPr/>
        </p:nvSpPr>
        <p:spPr>
          <a:xfrm flipH="1">
            <a:off x="4245000" y="4922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36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6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6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6"/>
          <p:cNvSpPr/>
          <p:nvPr/>
        </p:nvSpPr>
        <p:spPr>
          <a:xfrm>
            <a:off x="4734260" y="18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6"/>
          <p:cNvSpPr/>
          <p:nvPr/>
        </p:nvSpPr>
        <p:spPr>
          <a:xfrm>
            <a:off x="5417822" y="6903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6"/>
          <p:cNvSpPr/>
          <p:nvPr/>
        </p:nvSpPr>
        <p:spPr>
          <a:xfrm flipH="1">
            <a:off x="4168800" y="4160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7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7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7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7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7"/>
          <p:cNvSpPr/>
          <p:nvPr/>
        </p:nvSpPr>
        <p:spPr>
          <a:xfrm>
            <a:off x="4734260" y="-57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7"/>
          <p:cNvSpPr/>
          <p:nvPr/>
        </p:nvSpPr>
        <p:spPr>
          <a:xfrm>
            <a:off x="5494022" y="6141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7"/>
          <p:cNvSpPr/>
          <p:nvPr/>
        </p:nvSpPr>
        <p:spPr>
          <a:xfrm flipH="1">
            <a:off x="4092600" y="3398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38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3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8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8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8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8"/>
          <p:cNvSpPr/>
          <p:nvPr/>
        </p:nvSpPr>
        <p:spPr>
          <a:xfrm>
            <a:off x="4734260" y="-1338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8"/>
          <p:cNvSpPr/>
          <p:nvPr/>
        </p:nvSpPr>
        <p:spPr>
          <a:xfrm>
            <a:off x="5570222" y="5379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8"/>
          <p:cNvSpPr/>
          <p:nvPr/>
        </p:nvSpPr>
        <p:spPr>
          <a:xfrm flipH="1">
            <a:off x="4016400" y="2636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9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39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9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9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39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9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9"/>
          <p:cNvSpPr/>
          <p:nvPr/>
        </p:nvSpPr>
        <p:spPr>
          <a:xfrm>
            <a:off x="4734260" y="-2100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9"/>
          <p:cNvSpPr/>
          <p:nvPr/>
        </p:nvSpPr>
        <p:spPr>
          <a:xfrm>
            <a:off x="5646422" y="4617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9"/>
          <p:cNvSpPr/>
          <p:nvPr/>
        </p:nvSpPr>
        <p:spPr>
          <a:xfrm flipH="1">
            <a:off x="3940200" y="1874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0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0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0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40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40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40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40"/>
          <p:cNvSpPr/>
          <p:nvPr/>
        </p:nvSpPr>
        <p:spPr>
          <a:xfrm>
            <a:off x="4734260" y="-2862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0"/>
          <p:cNvSpPr/>
          <p:nvPr/>
        </p:nvSpPr>
        <p:spPr>
          <a:xfrm>
            <a:off x="5722622" y="3855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0"/>
          <p:cNvSpPr/>
          <p:nvPr/>
        </p:nvSpPr>
        <p:spPr>
          <a:xfrm flipH="1">
            <a:off x="3864000" y="1112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1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41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41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41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41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41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41"/>
          <p:cNvSpPr/>
          <p:nvPr/>
        </p:nvSpPr>
        <p:spPr>
          <a:xfrm>
            <a:off x="4734260" y="-3624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41"/>
          <p:cNvSpPr/>
          <p:nvPr/>
        </p:nvSpPr>
        <p:spPr>
          <a:xfrm>
            <a:off x="5798822" y="3093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1"/>
          <p:cNvSpPr/>
          <p:nvPr/>
        </p:nvSpPr>
        <p:spPr>
          <a:xfrm flipH="1">
            <a:off x="3787800" y="35061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43022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 rot="10800000">
            <a:off x="44561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2180825" y="3854950"/>
            <a:ext cx="414225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2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2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42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42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42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42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42"/>
          <p:cNvSpPr/>
          <p:nvPr/>
        </p:nvSpPr>
        <p:spPr>
          <a:xfrm>
            <a:off x="4734260" y="-438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42"/>
          <p:cNvSpPr/>
          <p:nvPr/>
        </p:nvSpPr>
        <p:spPr>
          <a:xfrm>
            <a:off x="5875022" y="2331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42"/>
          <p:cNvSpPr/>
          <p:nvPr/>
        </p:nvSpPr>
        <p:spPr>
          <a:xfrm flipH="1">
            <a:off x="3711600" y="-411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3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43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43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43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43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43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43"/>
          <p:cNvSpPr/>
          <p:nvPr/>
        </p:nvSpPr>
        <p:spPr>
          <a:xfrm>
            <a:off x="4734260" y="-5148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43"/>
          <p:cNvSpPr/>
          <p:nvPr/>
        </p:nvSpPr>
        <p:spPr>
          <a:xfrm>
            <a:off x="5951222" y="1569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43"/>
          <p:cNvSpPr/>
          <p:nvPr/>
        </p:nvSpPr>
        <p:spPr>
          <a:xfrm flipH="1">
            <a:off x="3635400" y="-1173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44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4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44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44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44"/>
          <p:cNvSpPr/>
          <p:nvPr/>
        </p:nvSpPr>
        <p:spPr>
          <a:xfrm>
            <a:off x="4734260" y="-5910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44"/>
          <p:cNvSpPr/>
          <p:nvPr/>
        </p:nvSpPr>
        <p:spPr>
          <a:xfrm>
            <a:off x="6027422" y="807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44"/>
          <p:cNvSpPr/>
          <p:nvPr/>
        </p:nvSpPr>
        <p:spPr>
          <a:xfrm flipH="1">
            <a:off x="3559200" y="-193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45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4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45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45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45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45"/>
          <p:cNvSpPr/>
          <p:nvPr/>
        </p:nvSpPr>
        <p:spPr>
          <a:xfrm>
            <a:off x="4734260" y="-6672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45"/>
          <p:cNvSpPr/>
          <p:nvPr/>
        </p:nvSpPr>
        <p:spPr>
          <a:xfrm>
            <a:off x="6103622" y="457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45"/>
          <p:cNvSpPr/>
          <p:nvPr/>
        </p:nvSpPr>
        <p:spPr>
          <a:xfrm flipH="1">
            <a:off x="3483000" y="-2697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4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46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4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46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6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46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6"/>
          <p:cNvSpPr/>
          <p:nvPr/>
        </p:nvSpPr>
        <p:spPr>
          <a:xfrm>
            <a:off x="4734260" y="-7434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46"/>
          <p:cNvSpPr/>
          <p:nvPr/>
        </p:nvSpPr>
        <p:spPr>
          <a:xfrm>
            <a:off x="6179822" y="-716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46"/>
          <p:cNvSpPr/>
          <p:nvPr/>
        </p:nvSpPr>
        <p:spPr>
          <a:xfrm flipH="1">
            <a:off x="3406800" y="-3459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4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7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4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47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7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7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47"/>
          <p:cNvSpPr/>
          <p:nvPr/>
        </p:nvSpPr>
        <p:spPr>
          <a:xfrm>
            <a:off x="4734260" y="-819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47"/>
          <p:cNvSpPr/>
          <p:nvPr/>
        </p:nvSpPr>
        <p:spPr>
          <a:xfrm>
            <a:off x="6256022" y="-147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47"/>
          <p:cNvSpPr/>
          <p:nvPr/>
        </p:nvSpPr>
        <p:spPr>
          <a:xfrm flipH="1">
            <a:off x="3330600" y="-4221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48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4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48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48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8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48"/>
          <p:cNvSpPr/>
          <p:nvPr/>
        </p:nvSpPr>
        <p:spPr>
          <a:xfrm>
            <a:off x="4734260" y="-8958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48"/>
          <p:cNvSpPr/>
          <p:nvPr/>
        </p:nvSpPr>
        <p:spPr>
          <a:xfrm>
            <a:off x="6332222" y="-2240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48"/>
          <p:cNvSpPr/>
          <p:nvPr/>
        </p:nvSpPr>
        <p:spPr>
          <a:xfrm flipH="1">
            <a:off x="3254400" y="-4983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9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49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9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49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9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49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9"/>
          <p:cNvSpPr/>
          <p:nvPr/>
        </p:nvSpPr>
        <p:spPr>
          <a:xfrm>
            <a:off x="4734260" y="-9720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49"/>
          <p:cNvSpPr/>
          <p:nvPr/>
        </p:nvSpPr>
        <p:spPr>
          <a:xfrm>
            <a:off x="6408422" y="-3002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49"/>
          <p:cNvSpPr/>
          <p:nvPr/>
        </p:nvSpPr>
        <p:spPr>
          <a:xfrm flipH="1">
            <a:off x="3178200" y="-574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50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50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50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50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50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50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50"/>
          <p:cNvSpPr/>
          <p:nvPr/>
        </p:nvSpPr>
        <p:spPr>
          <a:xfrm>
            <a:off x="4734260" y="-10482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50"/>
          <p:cNvSpPr/>
          <p:nvPr/>
        </p:nvSpPr>
        <p:spPr>
          <a:xfrm>
            <a:off x="6484622" y="-3764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0"/>
          <p:cNvSpPr/>
          <p:nvPr/>
        </p:nvSpPr>
        <p:spPr>
          <a:xfrm flipH="1">
            <a:off x="3102000" y="-6507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51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51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51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51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51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51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51"/>
          <p:cNvSpPr/>
          <p:nvPr/>
        </p:nvSpPr>
        <p:spPr>
          <a:xfrm>
            <a:off x="4734260" y="-11244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51"/>
          <p:cNvSpPr/>
          <p:nvPr/>
        </p:nvSpPr>
        <p:spPr>
          <a:xfrm>
            <a:off x="6560822" y="-4526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51"/>
          <p:cNvSpPr/>
          <p:nvPr/>
        </p:nvSpPr>
        <p:spPr>
          <a:xfrm flipH="1">
            <a:off x="3025800" y="-7269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43784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/>
          <p:nvPr/>
        </p:nvSpPr>
        <p:spPr>
          <a:xfrm rot="10800000">
            <a:off x="45323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2180825" y="3854950"/>
            <a:ext cx="418340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52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52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52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52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52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52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2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52"/>
          <p:cNvSpPr/>
          <p:nvPr/>
        </p:nvSpPr>
        <p:spPr>
          <a:xfrm>
            <a:off x="6637022" y="-528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52"/>
          <p:cNvSpPr/>
          <p:nvPr/>
        </p:nvSpPr>
        <p:spPr>
          <a:xfrm flipH="1">
            <a:off x="2949600" y="-8031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3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53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53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53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53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53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53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53"/>
          <p:cNvSpPr/>
          <p:nvPr/>
        </p:nvSpPr>
        <p:spPr>
          <a:xfrm>
            <a:off x="6713222" y="-6050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53"/>
          <p:cNvSpPr/>
          <p:nvPr/>
        </p:nvSpPr>
        <p:spPr>
          <a:xfrm flipH="1">
            <a:off x="2873400" y="-8793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5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54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5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54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54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54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54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54"/>
          <p:cNvSpPr/>
          <p:nvPr/>
        </p:nvSpPr>
        <p:spPr>
          <a:xfrm>
            <a:off x="6789422" y="-6812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54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5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55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5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55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55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55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55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55"/>
          <p:cNvSpPr/>
          <p:nvPr/>
        </p:nvSpPr>
        <p:spPr>
          <a:xfrm>
            <a:off x="6865622" y="-7574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55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5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56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5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56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56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56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56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56"/>
          <p:cNvSpPr/>
          <p:nvPr/>
        </p:nvSpPr>
        <p:spPr>
          <a:xfrm>
            <a:off x="6941822" y="-8336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56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5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57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5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57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57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57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57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57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57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57"/>
          <p:cNvSpPr/>
          <p:nvPr/>
        </p:nvSpPr>
        <p:spPr>
          <a:xfrm>
            <a:off x="4769375" y="480075"/>
            <a:ext cx="638604" cy="64378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5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58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5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58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58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58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58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58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58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58"/>
          <p:cNvSpPr/>
          <p:nvPr/>
        </p:nvSpPr>
        <p:spPr>
          <a:xfrm>
            <a:off x="4684054" y="685825"/>
            <a:ext cx="809244" cy="64378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01" name="Google Shape;601;p58"/>
          <p:cNvSpPr/>
          <p:nvPr/>
        </p:nvSpPr>
        <p:spPr>
          <a:xfrm>
            <a:off x="5366000" y="1223775"/>
            <a:ext cx="36736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59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59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59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59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59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59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59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59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59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59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16" name="Google Shape;616;p59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59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59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9" name="Google Shape;619;p59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59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1" name="Google Shape;621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0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60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60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60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60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60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60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60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60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60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36" name="Google Shape;636;p60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60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60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9" name="Google Shape;639;p60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0" name="Google Shape;640;p60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1" name="Google Shape;641;p60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60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3" name="Google Shape;643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61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61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61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61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61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61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61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61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61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61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58" name="Google Shape;658;p61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61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61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1" name="Google Shape;661;p61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2" name="Google Shape;662;p61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3" name="Google Shape;663;p61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61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5" name="Google Shape;665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44546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7"/>
          <p:cNvSpPr/>
          <p:nvPr/>
        </p:nvSpPr>
        <p:spPr>
          <a:xfrm rot="10800000">
            <a:off x="46085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2180825" y="3854950"/>
            <a:ext cx="426570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4180475" y="3593600"/>
            <a:ext cx="274200" cy="2613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62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62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62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62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62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62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62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62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62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62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680" name="Google Shape;680;p62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62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62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3" name="Google Shape;683;p62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4" name="Google Shape;684;p62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5" name="Google Shape;685;p62"/>
          <p:cNvSpPr/>
          <p:nvPr/>
        </p:nvSpPr>
        <p:spPr>
          <a:xfrm>
            <a:off x="4878554" y="2948950"/>
            <a:ext cx="480025" cy="768075"/>
          </a:xfrm>
          <a:custGeom>
            <a:rect b="b" l="l" r="r" t="t"/>
            <a:pathLst>
              <a:path extrusionOk="0" h="30723" w="19201">
                <a:moveTo>
                  <a:pt x="14987" y="0"/>
                </a:moveTo>
                <a:cubicBezTo>
                  <a:pt x="9247" y="0"/>
                  <a:pt x="-1217" y="3210"/>
                  <a:pt x="174" y="8778"/>
                </a:cubicBezTo>
                <a:cubicBezTo>
                  <a:pt x="765" y="11145"/>
                  <a:pt x="4939" y="9833"/>
                  <a:pt x="7306" y="10424"/>
                </a:cubicBezTo>
                <a:cubicBezTo>
                  <a:pt x="11990" y="11594"/>
                  <a:pt x="17300" y="14622"/>
                  <a:pt x="18828" y="19202"/>
                </a:cubicBezTo>
                <a:cubicBezTo>
                  <a:pt x="20321" y="23679"/>
                  <a:pt x="13938" y="27389"/>
                  <a:pt x="10598" y="3072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6" name="Google Shape;686;p62"/>
          <p:cNvSpPr/>
          <p:nvPr/>
        </p:nvSpPr>
        <p:spPr>
          <a:xfrm>
            <a:off x="5102350" y="1632200"/>
            <a:ext cx="55750" cy="288050"/>
          </a:xfrm>
          <a:custGeom>
            <a:rect b="b" l="l" r="r" t="t"/>
            <a:pathLst>
              <a:path extrusionOk="0" h="11522" w="2230">
                <a:moveTo>
                  <a:pt x="0" y="11522"/>
                </a:moveTo>
                <a:cubicBezTo>
                  <a:pt x="2235" y="8393"/>
                  <a:pt x="3265" y="2721"/>
                  <a:pt x="549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7" name="Google Shape;687;p62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62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9" name="Google Shape;689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63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63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63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63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63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63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63"/>
          <p:cNvSpPr/>
          <p:nvPr/>
        </p:nvSpPr>
        <p:spPr>
          <a:xfrm>
            <a:off x="4734260" y="-1200600"/>
            <a:ext cx="1092744" cy="1069848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63"/>
          <p:cNvSpPr/>
          <p:nvPr/>
        </p:nvSpPr>
        <p:spPr>
          <a:xfrm>
            <a:off x="7018022" y="-909825"/>
            <a:ext cx="102254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63"/>
          <p:cNvSpPr/>
          <p:nvPr/>
        </p:nvSpPr>
        <p:spPr>
          <a:xfrm flipH="1">
            <a:off x="2797200" y="-955539"/>
            <a:ext cx="638604" cy="903744"/>
          </a:xfrm>
          <a:prstGeom prst="cloud">
            <a:avLst/>
          </a:prstGeom>
          <a:solidFill>
            <a:srgbClr val="91848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63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704" name="Google Shape;704;p63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63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63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7" name="Google Shape;707;p63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8" name="Google Shape;708;p63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9" name="Google Shape;709;p63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0" name="Google Shape;710;p63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1" name="Google Shape;711;p63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2" name="Google Shape;712;p63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63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14" name="Google Shape;714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64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64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64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64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64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64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64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726" name="Google Shape;726;p64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64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64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9" name="Google Shape;729;p64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0" name="Google Shape;730;p64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1" name="Google Shape;731;p64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2" name="Google Shape;732;p64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3" name="Google Shape;733;p64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4" name="Google Shape;734;p64"/>
          <p:cNvSpPr/>
          <p:nvPr/>
        </p:nvSpPr>
        <p:spPr>
          <a:xfrm>
            <a:off x="3328500" y="0"/>
            <a:ext cx="1243512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64"/>
          <p:cNvSpPr/>
          <p:nvPr/>
        </p:nvSpPr>
        <p:spPr>
          <a:xfrm>
            <a:off x="5460150" y="-31082"/>
            <a:ext cx="1578852" cy="850392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64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64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38" name="Google Shape;738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7625">
            <a:off x="2976631" y="-33732"/>
            <a:ext cx="1645263" cy="164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65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65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65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65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65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65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65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750" name="Google Shape;750;p65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65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65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3" name="Google Shape;753;p65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4" name="Google Shape;754;p65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5" name="Google Shape;755;p65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6" name="Google Shape;756;p65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7" name="Google Shape;757;p65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8" name="Google Shape;758;p65"/>
          <p:cNvSpPr/>
          <p:nvPr/>
        </p:nvSpPr>
        <p:spPr>
          <a:xfrm>
            <a:off x="3328500" y="0"/>
            <a:ext cx="1243512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65"/>
          <p:cNvSpPr/>
          <p:nvPr/>
        </p:nvSpPr>
        <p:spPr>
          <a:xfrm>
            <a:off x="5460150" y="-31082"/>
            <a:ext cx="1578852" cy="850392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65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65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65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66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66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66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66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66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66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66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774" name="Google Shape;774;p66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66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66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7" name="Google Shape;777;p66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8" name="Google Shape;778;p66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9" name="Google Shape;779;p66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0" name="Google Shape;780;p66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1" name="Google Shape;781;p66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2" name="Google Shape;782;p66"/>
          <p:cNvSpPr/>
          <p:nvPr/>
        </p:nvSpPr>
        <p:spPr>
          <a:xfrm>
            <a:off x="3328500" y="0"/>
            <a:ext cx="1243512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66"/>
          <p:cNvSpPr/>
          <p:nvPr/>
        </p:nvSpPr>
        <p:spPr>
          <a:xfrm>
            <a:off x="5460150" y="-31082"/>
            <a:ext cx="1578852" cy="850392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66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66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66"/>
          <p:cNvSpPr/>
          <p:nvPr/>
        </p:nvSpPr>
        <p:spPr>
          <a:xfrm>
            <a:off x="5585400" y="918975"/>
            <a:ext cx="710208" cy="643788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66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66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67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67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67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67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67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67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67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800" name="Google Shape;800;p67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67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67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3" name="Google Shape;803;p67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4" name="Google Shape;804;p67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5" name="Google Shape;805;p67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6" name="Google Shape;806;p67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7" name="Google Shape;807;p67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8" name="Google Shape;808;p67"/>
          <p:cNvSpPr/>
          <p:nvPr/>
        </p:nvSpPr>
        <p:spPr>
          <a:xfrm>
            <a:off x="3328500" y="0"/>
            <a:ext cx="1243512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67"/>
          <p:cNvSpPr/>
          <p:nvPr/>
        </p:nvSpPr>
        <p:spPr>
          <a:xfrm>
            <a:off x="5460150" y="-31082"/>
            <a:ext cx="1578852" cy="850392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67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67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67"/>
          <p:cNvSpPr/>
          <p:nvPr/>
        </p:nvSpPr>
        <p:spPr>
          <a:xfrm>
            <a:off x="5585400" y="918975"/>
            <a:ext cx="710208" cy="643788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67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67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67"/>
          <p:cNvSpPr/>
          <p:nvPr/>
        </p:nvSpPr>
        <p:spPr>
          <a:xfrm>
            <a:off x="3936500" y="3730750"/>
            <a:ext cx="1152125" cy="195450"/>
          </a:xfrm>
          <a:custGeom>
            <a:rect b="b" l="l" r="r" t="t"/>
            <a:pathLst>
              <a:path extrusionOk="0" h="7818" w="46085">
                <a:moveTo>
                  <a:pt x="46085" y="0"/>
                </a:moveTo>
                <a:cubicBezTo>
                  <a:pt x="42699" y="4517"/>
                  <a:pt x="36260" y="8238"/>
                  <a:pt x="30724" y="7132"/>
                </a:cubicBezTo>
                <a:cubicBezTo>
                  <a:pt x="26287" y="6246"/>
                  <a:pt x="21848" y="2411"/>
                  <a:pt x="17556" y="3841"/>
                </a:cubicBezTo>
                <a:cubicBezTo>
                  <a:pt x="11993" y="5694"/>
                  <a:pt x="0" y="10801"/>
                  <a:pt x="0" y="4938"/>
                </a:cubicBezTo>
              </a:path>
            </a:pathLst>
          </a:cu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819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6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68"/>
          <p:cNvSpPr/>
          <p:nvPr/>
        </p:nvSpPr>
        <p:spPr>
          <a:xfrm>
            <a:off x="5673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6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68"/>
          <p:cNvSpPr/>
          <p:nvPr/>
        </p:nvSpPr>
        <p:spPr>
          <a:xfrm rot="10800000">
            <a:off x="5827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68"/>
          <p:cNvSpPr/>
          <p:nvPr/>
        </p:nvSpPr>
        <p:spPr>
          <a:xfrm>
            <a:off x="2180825" y="3855450"/>
            <a:ext cx="5541275" cy="6437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68"/>
          <p:cNvSpPr/>
          <p:nvPr/>
        </p:nvSpPr>
        <p:spPr>
          <a:xfrm>
            <a:off x="4224525" y="918975"/>
            <a:ext cx="1728300" cy="29370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68"/>
          <p:cNvSpPr/>
          <p:nvPr/>
        </p:nvSpPr>
        <p:spPr>
          <a:xfrm>
            <a:off x="4430350" y="150900"/>
            <a:ext cx="1243512" cy="1276020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picy Rice"/>
                <a:ea typeface="Spicy Rice"/>
                <a:cs typeface="Spicy Rice"/>
                <a:sym typeface="Spicy Rice"/>
              </a:rPr>
              <a:t>BOOM</a:t>
            </a:r>
            <a:endParaRPr sz="1100">
              <a:latin typeface="Spicy Rice"/>
              <a:ea typeface="Spicy Rice"/>
              <a:cs typeface="Spicy Rice"/>
              <a:sym typeface="Spicy Rice"/>
            </a:endParaRPr>
          </a:p>
        </p:txBody>
      </p:sp>
      <p:sp>
        <p:nvSpPr>
          <p:cNvPr id="827" name="Google Shape;827;p68"/>
          <p:cNvSpPr/>
          <p:nvPr/>
        </p:nvSpPr>
        <p:spPr>
          <a:xfrm>
            <a:off x="5280675" y="1179575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68"/>
          <p:cNvSpPr/>
          <p:nvPr/>
        </p:nvSpPr>
        <p:spPr>
          <a:xfrm>
            <a:off x="4651275" y="1318250"/>
            <a:ext cx="327672" cy="38491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68"/>
          <p:cNvSpPr/>
          <p:nvPr/>
        </p:nvSpPr>
        <p:spPr>
          <a:xfrm>
            <a:off x="5061200" y="1220725"/>
            <a:ext cx="96025" cy="562350"/>
          </a:xfrm>
          <a:custGeom>
            <a:rect b="b" l="l" r="r" t="t"/>
            <a:pathLst>
              <a:path extrusionOk="0" h="22494" w="3841">
                <a:moveTo>
                  <a:pt x="3841" y="22494"/>
                </a:moveTo>
                <a:cubicBezTo>
                  <a:pt x="3841" y="14887"/>
                  <a:pt x="0" y="7607"/>
                  <a:pt x="0" y="0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0" name="Google Shape;830;p68"/>
          <p:cNvSpPr/>
          <p:nvPr/>
        </p:nvSpPr>
        <p:spPr>
          <a:xfrm>
            <a:off x="4948886" y="1865375"/>
            <a:ext cx="511275" cy="1083575"/>
          </a:xfrm>
          <a:custGeom>
            <a:rect b="b" l="l" r="r" t="t"/>
            <a:pathLst>
              <a:path extrusionOk="0" h="43343" w="20451">
                <a:moveTo>
                  <a:pt x="7785" y="0"/>
                </a:moveTo>
                <a:cubicBezTo>
                  <a:pt x="3605" y="5321"/>
                  <a:pt x="-2554" y="13573"/>
                  <a:pt x="1201" y="19202"/>
                </a:cubicBezTo>
                <a:cubicBezTo>
                  <a:pt x="4972" y="24856"/>
                  <a:pt x="18521" y="20768"/>
                  <a:pt x="19855" y="27432"/>
                </a:cubicBezTo>
                <a:cubicBezTo>
                  <a:pt x="20576" y="31036"/>
                  <a:pt x="20797" y="35347"/>
                  <a:pt x="18758" y="38405"/>
                </a:cubicBezTo>
                <a:cubicBezTo>
                  <a:pt x="16983" y="41067"/>
                  <a:pt x="12790" y="41081"/>
                  <a:pt x="10528" y="43343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1" name="Google Shape;831;p68"/>
          <p:cNvSpPr/>
          <p:nvPr/>
        </p:nvSpPr>
        <p:spPr>
          <a:xfrm>
            <a:off x="5116075" y="1755650"/>
            <a:ext cx="27425" cy="109725"/>
          </a:xfrm>
          <a:custGeom>
            <a:rect b="b" l="l" r="r" t="t"/>
            <a:pathLst>
              <a:path extrusionOk="0" h="4389" w="1097">
                <a:moveTo>
                  <a:pt x="0" y="4389"/>
                </a:moveTo>
                <a:cubicBezTo>
                  <a:pt x="1065" y="3322"/>
                  <a:pt x="31" y="1066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2" name="Google Shape;832;p68"/>
          <p:cNvSpPr/>
          <p:nvPr/>
        </p:nvSpPr>
        <p:spPr>
          <a:xfrm>
            <a:off x="4869175" y="2990100"/>
            <a:ext cx="459775" cy="850375"/>
          </a:xfrm>
          <a:custGeom>
            <a:rect b="b" l="l" r="r" t="t"/>
            <a:pathLst>
              <a:path extrusionOk="0" h="34015" w="18391">
                <a:moveTo>
                  <a:pt x="15362" y="0"/>
                </a:moveTo>
                <a:cubicBezTo>
                  <a:pt x="12090" y="1634"/>
                  <a:pt x="9170" y="3997"/>
                  <a:pt x="6584" y="6583"/>
                </a:cubicBezTo>
                <a:cubicBezTo>
                  <a:pt x="5304" y="7863"/>
                  <a:pt x="2304" y="8667"/>
                  <a:pt x="2743" y="10424"/>
                </a:cubicBezTo>
                <a:cubicBezTo>
                  <a:pt x="3636" y="13994"/>
                  <a:pt x="9327" y="13716"/>
                  <a:pt x="12619" y="15361"/>
                </a:cubicBezTo>
                <a:cubicBezTo>
                  <a:pt x="15845" y="16973"/>
                  <a:pt x="19244" y="21266"/>
                  <a:pt x="18105" y="24688"/>
                </a:cubicBezTo>
                <a:cubicBezTo>
                  <a:pt x="17536" y="26397"/>
                  <a:pt x="14666" y="25884"/>
                  <a:pt x="13168" y="26883"/>
                </a:cubicBezTo>
                <a:cubicBezTo>
                  <a:pt x="9015" y="29653"/>
                  <a:pt x="3533" y="30488"/>
                  <a:pt x="0" y="34015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3" name="Google Shape;833;p68"/>
          <p:cNvSpPr/>
          <p:nvPr/>
        </p:nvSpPr>
        <p:spPr>
          <a:xfrm>
            <a:off x="5225800" y="2962650"/>
            <a:ext cx="27425" cy="41150"/>
          </a:xfrm>
          <a:custGeom>
            <a:rect b="b" l="l" r="r" t="t"/>
            <a:pathLst>
              <a:path extrusionOk="0" h="1646" w="1097">
                <a:moveTo>
                  <a:pt x="0" y="1646"/>
                </a:moveTo>
                <a:cubicBezTo>
                  <a:pt x="466" y="1180"/>
                  <a:pt x="802" y="590"/>
                  <a:pt x="1097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4" name="Google Shape;834;p68"/>
          <p:cNvSpPr/>
          <p:nvPr/>
        </p:nvSpPr>
        <p:spPr>
          <a:xfrm>
            <a:off x="4915886" y="1330450"/>
            <a:ext cx="622775" cy="2455175"/>
          </a:xfrm>
          <a:custGeom>
            <a:rect b="b" l="l" r="r" t="t"/>
            <a:pathLst>
              <a:path extrusionOk="0" h="98207" w="24911">
                <a:moveTo>
                  <a:pt x="6910" y="0"/>
                </a:moveTo>
                <a:cubicBezTo>
                  <a:pt x="6910" y="4755"/>
                  <a:pt x="4783" y="10012"/>
                  <a:pt x="6910" y="14265"/>
                </a:cubicBezTo>
                <a:cubicBezTo>
                  <a:pt x="8490" y="17424"/>
                  <a:pt x="11443" y="20677"/>
                  <a:pt x="10751" y="24140"/>
                </a:cubicBezTo>
                <a:cubicBezTo>
                  <a:pt x="9588" y="29960"/>
                  <a:pt x="-3321" y="34758"/>
                  <a:pt x="875" y="38954"/>
                </a:cubicBezTo>
                <a:cubicBezTo>
                  <a:pt x="4555" y="42634"/>
                  <a:pt x="10751" y="42244"/>
                  <a:pt x="15689" y="43891"/>
                </a:cubicBezTo>
                <a:cubicBezTo>
                  <a:pt x="20985" y="45658"/>
                  <a:pt x="26234" y="52860"/>
                  <a:pt x="24467" y="58156"/>
                </a:cubicBezTo>
                <a:cubicBezTo>
                  <a:pt x="22569" y="63847"/>
                  <a:pt x="15893" y="67231"/>
                  <a:pt x="10202" y="69129"/>
                </a:cubicBezTo>
                <a:cubicBezTo>
                  <a:pt x="7238" y="70118"/>
                  <a:pt x="2822" y="69626"/>
                  <a:pt x="1424" y="72421"/>
                </a:cubicBezTo>
                <a:cubicBezTo>
                  <a:pt x="31" y="75206"/>
                  <a:pt x="-697" y="80145"/>
                  <a:pt x="1973" y="81747"/>
                </a:cubicBezTo>
                <a:cubicBezTo>
                  <a:pt x="5846" y="84071"/>
                  <a:pt x="13164" y="82400"/>
                  <a:pt x="14591" y="86685"/>
                </a:cubicBezTo>
                <a:cubicBezTo>
                  <a:pt x="16308" y="91838"/>
                  <a:pt x="8501" y="98207"/>
                  <a:pt x="3070" y="98207"/>
                </a:cubicBez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5" name="Google Shape;835;p68"/>
          <p:cNvSpPr/>
          <p:nvPr/>
        </p:nvSpPr>
        <p:spPr>
          <a:xfrm>
            <a:off x="3328500" y="0"/>
            <a:ext cx="1243512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68"/>
          <p:cNvSpPr/>
          <p:nvPr/>
        </p:nvSpPr>
        <p:spPr>
          <a:xfrm>
            <a:off x="5460150" y="-31082"/>
            <a:ext cx="1578852" cy="850392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68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68"/>
          <p:cNvSpPr/>
          <p:nvPr/>
        </p:nvSpPr>
        <p:spPr>
          <a:xfrm>
            <a:off x="3549450" y="713462"/>
            <a:ext cx="1022544" cy="562356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68"/>
          <p:cNvSpPr/>
          <p:nvPr/>
        </p:nvSpPr>
        <p:spPr>
          <a:xfrm>
            <a:off x="5585400" y="918975"/>
            <a:ext cx="710208" cy="643788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68"/>
          <p:cNvSpPr/>
          <p:nvPr/>
        </p:nvSpPr>
        <p:spPr>
          <a:xfrm>
            <a:off x="4634111" y="346112"/>
            <a:ext cx="835974" cy="885600"/>
          </a:xfrm>
          <a:prstGeom prst="irregularSeal2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68"/>
          <p:cNvSpPr/>
          <p:nvPr/>
        </p:nvSpPr>
        <p:spPr>
          <a:xfrm>
            <a:off x="4764063" y="467000"/>
            <a:ext cx="576072" cy="643788"/>
          </a:xfrm>
          <a:prstGeom prst="irregularSeal2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68"/>
          <p:cNvSpPr/>
          <p:nvPr/>
        </p:nvSpPr>
        <p:spPr>
          <a:xfrm>
            <a:off x="3936500" y="3730750"/>
            <a:ext cx="1152125" cy="195450"/>
          </a:xfrm>
          <a:custGeom>
            <a:rect b="b" l="l" r="r" t="t"/>
            <a:pathLst>
              <a:path extrusionOk="0" h="7818" w="46085">
                <a:moveTo>
                  <a:pt x="46085" y="0"/>
                </a:moveTo>
                <a:cubicBezTo>
                  <a:pt x="42699" y="4517"/>
                  <a:pt x="36260" y="8238"/>
                  <a:pt x="30724" y="7132"/>
                </a:cubicBezTo>
                <a:cubicBezTo>
                  <a:pt x="26287" y="6246"/>
                  <a:pt x="21848" y="2411"/>
                  <a:pt x="17556" y="3841"/>
                </a:cubicBezTo>
                <a:cubicBezTo>
                  <a:pt x="11993" y="5694"/>
                  <a:pt x="0" y="10801"/>
                  <a:pt x="0" y="4938"/>
                </a:cubicBezTo>
              </a:path>
            </a:pathLst>
          </a:cu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3" name="Google Shape;843;p68"/>
          <p:cNvSpPr/>
          <p:nvPr/>
        </p:nvSpPr>
        <p:spPr>
          <a:xfrm>
            <a:off x="5033775" y="3704689"/>
            <a:ext cx="1632200" cy="187050"/>
          </a:xfrm>
          <a:custGeom>
            <a:rect b="b" l="l" r="r" t="t"/>
            <a:pathLst>
              <a:path extrusionOk="0" h="7482" w="65288">
                <a:moveTo>
                  <a:pt x="0" y="4334"/>
                </a:moveTo>
                <a:cubicBezTo>
                  <a:pt x="8444" y="4334"/>
                  <a:pt x="17227" y="-533"/>
                  <a:pt x="25237" y="2139"/>
                </a:cubicBezTo>
                <a:cubicBezTo>
                  <a:pt x="31339" y="4174"/>
                  <a:pt x="37651" y="8638"/>
                  <a:pt x="43891" y="7077"/>
                </a:cubicBezTo>
                <a:cubicBezTo>
                  <a:pt x="46552" y="6411"/>
                  <a:pt x="46168" y="1159"/>
                  <a:pt x="48829" y="493"/>
                </a:cubicBezTo>
                <a:cubicBezTo>
                  <a:pt x="54337" y="-885"/>
                  <a:pt x="61273" y="868"/>
                  <a:pt x="65288" y="4883"/>
                </a:cubicBezTo>
              </a:path>
            </a:pathLst>
          </a:custGeom>
          <a:noFill/>
          <a:ln cap="flat" cmpd="sng" w="1143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69"/>
          <p:cNvSpPr txBox="1"/>
          <p:nvPr>
            <p:ph idx="1" type="body"/>
          </p:nvPr>
        </p:nvSpPr>
        <p:spPr>
          <a:xfrm>
            <a:off x="311700" y="513550"/>
            <a:ext cx="8520600" cy="447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rPr>
              <a:t>Hope you enjoyed my Plate Boundary slideshow!</a:t>
            </a:r>
            <a:endParaRPr sz="4000">
              <a:solidFill>
                <a:schemeClr val="dk1"/>
              </a:solidFill>
              <a:latin typeface="Raleway Black"/>
              <a:ea typeface="Raleway Black"/>
              <a:cs typeface="Raleway Black"/>
              <a:sym typeface="Raleway Black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Raleway Black"/>
              <a:ea typeface="Raleway Black"/>
              <a:cs typeface="Raleway Black"/>
              <a:sym typeface="Raleway Black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00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rPr>
              <a:t>-Yasleen Perez</a:t>
            </a:r>
            <a:endParaRPr b="1" sz="4000">
              <a:solidFill>
                <a:schemeClr val="dk1"/>
              </a:solidFill>
              <a:latin typeface="Annie Use Your Telescope"/>
              <a:ea typeface="Annie Use Your Telescope"/>
              <a:cs typeface="Annie Use Your Telescope"/>
              <a:sym typeface="Annie Use Your Telesco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8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8"/>
          <p:cNvSpPr/>
          <p:nvPr/>
        </p:nvSpPr>
        <p:spPr>
          <a:xfrm>
            <a:off x="45308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8"/>
          <p:cNvSpPr/>
          <p:nvPr/>
        </p:nvSpPr>
        <p:spPr>
          <a:xfrm rot="10800000">
            <a:off x="46847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8"/>
          <p:cNvSpPr/>
          <p:nvPr/>
        </p:nvSpPr>
        <p:spPr>
          <a:xfrm>
            <a:off x="2180825" y="3854950"/>
            <a:ext cx="440285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8"/>
          <p:cNvSpPr/>
          <p:nvPr/>
        </p:nvSpPr>
        <p:spPr>
          <a:xfrm>
            <a:off x="4207050" y="3469950"/>
            <a:ext cx="365100" cy="3849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9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9"/>
          <p:cNvSpPr/>
          <p:nvPr/>
        </p:nvSpPr>
        <p:spPr>
          <a:xfrm>
            <a:off x="46070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9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9"/>
          <p:cNvSpPr/>
          <p:nvPr/>
        </p:nvSpPr>
        <p:spPr>
          <a:xfrm rot="10800000">
            <a:off x="47609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/>
          <p:nvPr/>
        </p:nvSpPr>
        <p:spPr>
          <a:xfrm>
            <a:off x="2180825" y="3854950"/>
            <a:ext cx="4402850" cy="64427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/>
          <p:nvPr/>
        </p:nvSpPr>
        <p:spPr>
          <a:xfrm>
            <a:off x="4224525" y="3210925"/>
            <a:ext cx="347400" cy="6444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0"/>
          <p:cNvSpPr/>
          <p:nvPr/>
        </p:nvSpPr>
        <p:spPr>
          <a:xfrm>
            <a:off x="46832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0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0"/>
          <p:cNvSpPr/>
          <p:nvPr/>
        </p:nvSpPr>
        <p:spPr>
          <a:xfrm rot="10800000">
            <a:off x="48371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0"/>
          <p:cNvSpPr/>
          <p:nvPr/>
        </p:nvSpPr>
        <p:spPr>
          <a:xfrm>
            <a:off x="2180825" y="3855200"/>
            <a:ext cx="4498875" cy="644025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/>
          <p:nvPr/>
        </p:nvSpPr>
        <p:spPr>
          <a:xfrm>
            <a:off x="4224525" y="3003800"/>
            <a:ext cx="458700" cy="8514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534925"/>
            <a:ext cx="8520600" cy="40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1"/>
          <p:cNvSpPr/>
          <p:nvPr/>
        </p:nvSpPr>
        <p:spPr>
          <a:xfrm>
            <a:off x="218082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1"/>
          <p:cNvSpPr/>
          <p:nvPr/>
        </p:nvSpPr>
        <p:spPr>
          <a:xfrm>
            <a:off x="4759475" y="1426925"/>
            <a:ext cx="2688300" cy="30723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1"/>
          <p:cNvSpPr/>
          <p:nvPr/>
        </p:nvSpPr>
        <p:spPr>
          <a:xfrm>
            <a:off x="2372875" y="2770625"/>
            <a:ext cx="1578900" cy="384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1"/>
          <p:cNvSpPr/>
          <p:nvPr/>
        </p:nvSpPr>
        <p:spPr>
          <a:xfrm rot="10800000">
            <a:off x="4913375" y="2770625"/>
            <a:ext cx="1578900" cy="384900"/>
          </a:xfrm>
          <a:prstGeom prst="leftArrow">
            <a:avLst>
              <a:gd fmla="val 50000" name="adj1"/>
              <a:gd fmla="val 5661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1"/>
          <p:cNvSpPr/>
          <p:nvPr/>
        </p:nvSpPr>
        <p:spPr>
          <a:xfrm>
            <a:off x="2180825" y="3855175"/>
            <a:ext cx="4581175" cy="644050"/>
          </a:xfrm>
          <a:prstGeom prst="flowChartProcess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1"/>
          <p:cNvSpPr/>
          <p:nvPr/>
        </p:nvSpPr>
        <p:spPr>
          <a:xfrm>
            <a:off x="4224525" y="2935225"/>
            <a:ext cx="534900" cy="9198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