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4dd8f26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4dd8f26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64dd8f26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64dd8f26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64dd8f263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64dd8f263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64dd8f263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64dd8f263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64dd8f263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64dd8f263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64dd8f263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64dd8f263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530575" y="1726700"/>
            <a:ext cx="3652200" cy="28332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3437125" y="1726700"/>
            <a:ext cx="3785700" cy="2833200"/>
          </a:xfrm>
          <a:prstGeom prst="cube">
            <a:avLst>
              <a:gd fmla="val 25000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 flipH="1">
            <a:off x="1912950" y="2061150"/>
            <a:ext cx="474000" cy="510600"/>
          </a:xfrm>
          <a:prstGeom prst="upArrow">
            <a:avLst>
              <a:gd fmla="val 50000" name="adj1"/>
              <a:gd fmla="val 4562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4815200" y="2061150"/>
            <a:ext cx="474000" cy="674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530575" y="1726700"/>
            <a:ext cx="3652200" cy="28332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3364150" y="1836125"/>
            <a:ext cx="3785700" cy="2833200"/>
          </a:xfrm>
          <a:prstGeom prst="cube">
            <a:avLst>
              <a:gd fmla="val 25000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 flipH="1">
            <a:off x="1912950" y="2061150"/>
            <a:ext cx="474000" cy="510600"/>
          </a:xfrm>
          <a:prstGeom prst="upArrow">
            <a:avLst>
              <a:gd fmla="val 50000" name="adj1"/>
              <a:gd fmla="val 4562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4815200" y="2061150"/>
            <a:ext cx="474000" cy="674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/>
          <p:nvPr/>
        </p:nvSpPr>
        <p:spPr>
          <a:xfrm>
            <a:off x="530575" y="1726700"/>
            <a:ext cx="3652200" cy="28332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3268775" y="1915225"/>
            <a:ext cx="3785700" cy="2833200"/>
          </a:xfrm>
          <a:prstGeom prst="cube">
            <a:avLst>
              <a:gd fmla="val 25000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 flipH="1">
            <a:off x="1912950" y="2061150"/>
            <a:ext cx="474000" cy="510600"/>
          </a:xfrm>
          <a:prstGeom prst="upArrow">
            <a:avLst>
              <a:gd fmla="val 50000" name="adj1"/>
              <a:gd fmla="val 4562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4815200" y="2061150"/>
            <a:ext cx="474000" cy="674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/>
          <p:nvPr/>
        </p:nvSpPr>
        <p:spPr>
          <a:xfrm>
            <a:off x="530575" y="1726700"/>
            <a:ext cx="3652200" cy="28332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3159350" y="1963875"/>
            <a:ext cx="3785700" cy="2833200"/>
          </a:xfrm>
          <a:prstGeom prst="cube">
            <a:avLst>
              <a:gd fmla="val 25000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 flipH="1">
            <a:off x="1912950" y="2061150"/>
            <a:ext cx="474000" cy="510600"/>
          </a:xfrm>
          <a:prstGeom prst="upArrow">
            <a:avLst>
              <a:gd fmla="val 50000" name="adj1"/>
              <a:gd fmla="val 4562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4815200" y="2061150"/>
            <a:ext cx="474000" cy="674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/>
          <p:nvPr/>
        </p:nvSpPr>
        <p:spPr>
          <a:xfrm>
            <a:off x="530575" y="1726700"/>
            <a:ext cx="3652200" cy="2833200"/>
          </a:xfrm>
          <a:prstGeom prst="cube">
            <a:avLst>
              <a:gd fmla="val 25000" name="adj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/>
          <p:nvPr/>
        </p:nvSpPr>
        <p:spPr>
          <a:xfrm>
            <a:off x="3062075" y="2061150"/>
            <a:ext cx="3785700" cy="2833200"/>
          </a:xfrm>
          <a:prstGeom prst="cube">
            <a:avLst>
              <a:gd fmla="val 25000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 flipH="1">
            <a:off x="1998075" y="1903075"/>
            <a:ext cx="474000" cy="510600"/>
          </a:xfrm>
          <a:prstGeom prst="upArrow">
            <a:avLst>
              <a:gd fmla="val 50000" name="adj1"/>
              <a:gd fmla="val 4562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/>
          <p:nvPr/>
        </p:nvSpPr>
        <p:spPr>
          <a:xfrm>
            <a:off x="4815200" y="2061150"/>
            <a:ext cx="474000" cy="674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88925"/>
            <a:ext cx="914400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9"/>
          <p:cNvSpPr/>
          <p:nvPr/>
        </p:nvSpPr>
        <p:spPr>
          <a:xfrm>
            <a:off x="182400" y="2286000"/>
            <a:ext cx="1228200" cy="450000"/>
          </a:xfrm>
          <a:prstGeom prst="curvedDownArrow">
            <a:avLst>
              <a:gd fmla="val 50000" name="adj1"/>
              <a:gd fmla="val 88089" name="adj2"/>
              <a:gd fmla="val 3515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9"/>
          <p:cNvSpPr/>
          <p:nvPr/>
        </p:nvSpPr>
        <p:spPr>
          <a:xfrm>
            <a:off x="814700" y="2121750"/>
            <a:ext cx="1301100" cy="450000"/>
          </a:xfrm>
          <a:prstGeom prst="curvedDownArrow">
            <a:avLst>
              <a:gd fmla="val 50000" name="adj1"/>
              <a:gd fmla="val 52977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9"/>
          <p:cNvSpPr/>
          <p:nvPr/>
        </p:nvSpPr>
        <p:spPr>
          <a:xfrm>
            <a:off x="3550575" y="2304150"/>
            <a:ext cx="1094400" cy="4137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9"/>
          <p:cNvSpPr/>
          <p:nvPr/>
        </p:nvSpPr>
        <p:spPr>
          <a:xfrm>
            <a:off x="5301575" y="1586425"/>
            <a:ext cx="997200" cy="450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