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2612b460c7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2612b460c7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2612b460c7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2612b460c7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2612b460c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2612b460c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2612b460c7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2612b460c7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612b460c7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612b460c7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2612b460c7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2612b460c7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612b460c7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2612b460c7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2612b460c7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2612b460c7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612b460c7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2612b460c7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2612b460c7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2612b460c7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12b460c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12b460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2612b460c7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2612b460c7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2612b460c7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2612b460c7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2612b460c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2612b460c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2612b460c7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2612b460c7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2612b460c7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2612b460c7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2612b460c7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12612b460c7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12612b460c7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12612b460c7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2612b460c7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12612b460c7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2612b460c7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2612b460c7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12612b460c7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12612b460c7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612b460c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612b460c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12612b460c7_0_2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12612b460c7_0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12612b460c7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12612b460c7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12612b460c7_0_3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12612b460c7_0_3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12612b460c7_0_3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12612b460c7_0_3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12612b460c7_0_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12612b460c7_0_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12612b460c7_0_3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12612b460c7_0_3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12612b460c7_0_3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12612b460c7_0_3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1228151d84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1228151d84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1228151d842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1228151d842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1228151d842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1228151d842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2612b460c7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2612b460c7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228151d842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1228151d842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612b460c7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2612b460c7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2612b460c7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2612b460c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612b460c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2612b460c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612b460c7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612b460c7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612b460c7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2612b460c7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0666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Convergent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Google Shape;119;p22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0" name="Google Shape;120;p22"/>
          <p:cNvSpPr/>
          <p:nvPr/>
        </p:nvSpPr>
        <p:spPr>
          <a:xfrm>
            <a:off x="3842650" y="2874475"/>
            <a:ext cx="470700" cy="5043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3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" name="Google Shape;127;p23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Google Shape;128;p23"/>
          <p:cNvSpPr/>
          <p:nvPr/>
        </p:nvSpPr>
        <p:spPr>
          <a:xfrm>
            <a:off x="3842650" y="2726525"/>
            <a:ext cx="493200" cy="6522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4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Google Shape;135;p24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Google Shape;136;p24"/>
          <p:cNvSpPr/>
          <p:nvPr/>
        </p:nvSpPr>
        <p:spPr>
          <a:xfrm>
            <a:off x="3842650" y="2726525"/>
            <a:ext cx="493200" cy="6522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5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Google Shape;143;p25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4" name="Google Shape;144;p25"/>
          <p:cNvSpPr/>
          <p:nvPr/>
        </p:nvSpPr>
        <p:spPr>
          <a:xfrm>
            <a:off x="3842650" y="2726525"/>
            <a:ext cx="493200" cy="6522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5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6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Google Shape;152;p26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3" name="Google Shape;153;p26"/>
          <p:cNvSpPr/>
          <p:nvPr/>
        </p:nvSpPr>
        <p:spPr>
          <a:xfrm>
            <a:off x="3842650" y="2726525"/>
            <a:ext cx="493200" cy="6522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6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155" name="Google Shape;155;p26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7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2" name="Google Shape;162;p27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3" name="Google Shape;163;p27"/>
          <p:cNvSpPr/>
          <p:nvPr/>
        </p:nvSpPr>
        <p:spPr>
          <a:xfrm>
            <a:off x="3842650" y="2571750"/>
            <a:ext cx="627600" cy="8070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7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165" name="Google Shape;165;p27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8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Google Shape;172;p28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3" name="Google Shape;173;p28"/>
          <p:cNvSpPr/>
          <p:nvPr/>
        </p:nvSpPr>
        <p:spPr>
          <a:xfrm>
            <a:off x="3842650" y="2571750"/>
            <a:ext cx="729300" cy="8070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8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175" name="Google Shape;175;p28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176" name="Google Shape;176;p28"/>
          <p:cNvSpPr/>
          <p:nvPr/>
        </p:nvSpPr>
        <p:spPr>
          <a:xfrm>
            <a:off x="4021938" y="2482225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9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3" name="Google Shape;183;p29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4" name="Google Shape;184;p29"/>
          <p:cNvSpPr/>
          <p:nvPr/>
        </p:nvSpPr>
        <p:spPr>
          <a:xfrm>
            <a:off x="3842650" y="2571750"/>
            <a:ext cx="729300" cy="8070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9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186" name="Google Shape;186;p29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187" name="Google Shape;187;p29"/>
          <p:cNvSpPr/>
          <p:nvPr/>
        </p:nvSpPr>
        <p:spPr>
          <a:xfrm>
            <a:off x="3989238" y="2482225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0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4" name="Google Shape;194;p30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5" name="Google Shape;195;p30"/>
          <p:cNvSpPr/>
          <p:nvPr/>
        </p:nvSpPr>
        <p:spPr>
          <a:xfrm>
            <a:off x="3842650" y="2650350"/>
            <a:ext cx="672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0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197" name="Google Shape;197;p30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198" name="Google Shape;198;p30"/>
          <p:cNvSpPr/>
          <p:nvPr/>
        </p:nvSpPr>
        <p:spPr>
          <a:xfrm>
            <a:off x="3915950" y="2482225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1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5" name="Google Shape;205;p31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6" name="Google Shape;206;p31"/>
          <p:cNvSpPr/>
          <p:nvPr/>
        </p:nvSpPr>
        <p:spPr>
          <a:xfrm>
            <a:off x="3842650" y="2726525"/>
            <a:ext cx="729300" cy="6522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1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208" name="Google Shape;208;p31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209" name="Google Shape;209;p31"/>
          <p:cNvSpPr/>
          <p:nvPr/>
        </p:nvSpPr>
        <p:spPr>
          <a:xfrm>
            <a:off x="3989238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402195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Google Shape;62;p14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32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6" name="Google Shape;216;p32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7" name="Google Shape;217;p32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32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219" name="Google Shape;219;p32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220" name="Google Shape;220;p32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3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7" name="Google Shape;227;p33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8" name="Google Shape;228;p33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33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230" name="Google Shape;230;p33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231" name="Google Shape;231;p33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232" name="Google Shape;232;p33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34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9" name="Google Shape;239;p34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0" name="Google Shape;240;p34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4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242" name="Google Shape;242;p34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243" name="Google Shape;243;p34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244" name="Google Shape;244;p34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5" name="Google Shape;245;p34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35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2" name="Google Shape;252;p35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3" name="Google Shape;253;p35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35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255" name="Google Shape;255;p35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256" name="Google Shape;256;p35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257" name="Google Shape;257;p35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8" name="Google Shape;258;p35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6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5" name="Google Shape;265;p36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6" name="Google Shape;266;p36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36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268" name="Google Shape;268;p36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269" name="Google Shape;269;p36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270" name="Google Shape;270;p36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1" name="Google Shape;271;p36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2" name="Google Shape;272;p36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7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9" name="Google Shape;279;p37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0" name="Google Shape;280;p37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7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282" name="Google Shape;282;p37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283" name="Google Shape;283;p37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284" name="Google Shape;284;p37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5" name="Google Shape;285;p37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6" name="Google Shape;286;p37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7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8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4" name="Google Shape;294;p38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5" name="Google Shape;295;p38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8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297" name="Google Shape;297;p38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298" name="Google Shape;298;p38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299" name="Google Shape;299;p38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0" name="Google Shape;300;p38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1" name="Google Shape;301;p38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38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39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9" name="Google Shape;309;p39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0" name="Google Shape;310;p39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9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312" name="Google Shape;312;p39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313" name="Google Shape;313;p39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314" name="Google Shape;314;p39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5" name="Google Shape;315;p39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6" name="Google Shape;316;p39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39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9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40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5" name="Google Shape;325;p40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6" name="Google Shape;326;p40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40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328" name="Google Shape;328;p40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329" name="Google Shape;329;p40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330" name="Google Shape;330;p40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1" name="Google Shape;331;p40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2" name="Google Shape;332;p40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40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40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41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1" name="Google Shape;341;p41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2" name="Google Shape;342;p41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41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344" name="Google Shape;344;p41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345" name="Google Shape;345;p41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346" name="Google Shape;346;p41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7" name="Google Shape;347;p41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8" name="Google Shape;348;p41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41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41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41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3945750" y="24217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Google Shape;69;p15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42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8" name="Google Shape;358;p42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9" name="Google Shape;359;p42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42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361" name="Google Shape;361;p42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362" name="Google Shape;362;p42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363" name="Google Shape;363;p42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4" name="Google Shape;364;p42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5" name="Google Shape;365;p42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42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42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42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43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5" name="Google Shape;375;p43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6" name="Google Shape;376;p43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43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378" name="Google Shape;378;p43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379" name="Google Shape;379;p43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380" name="Google Shape;380;p43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1" name="Google Shape;381;p43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2" name="Google Shape;382;p43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43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43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43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43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4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3" name="Google Shape;393;p44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4" name="Google Shape;394;p44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44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396" name="Google Shape;396;p44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397" name="Google Shape;397;p44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398" name="Google Shape;398;p44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9" name="Google Shape;399;p44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0" name="Google Shape;400;p44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44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44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44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44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45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1" name="Google Shape;411;p45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2" name="Google Shape;412;p45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45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414" name="Google Shape;414;p45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415" name="Google Shape;415;p45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416" name="Google Shape;416;p45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7" name="Google Shape;417;p45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8" name="Google Shape;418;p45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45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45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45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45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3" name="Google Shape;423;p45"/>
          <p:cNvSpPr/>
          <p:nvPr/>
        </p:nvSpPr>
        <p:spPr>
          <a:xfrm>
            <a:off x="3634855" y="3076175"/>
            <a:ext cx="532775" cy="515475"/>
          </a:xfrm>
          <a:custGeom>
            <a:rect b="b" l="l" r="r" t="t"/>
            <a:pathLst>
              <a:path extrusionOk="0" h="20619" w="21311">
                <a:moveTo>
                  <a:pt x="6519" y="0"/>
                </a:moveTo>
                <a:cubicBezTo>
                  <a:pt x="4287" y="3347"/>
                  <a:pt x="-731" y="6406"/>
                  <a:pt x="244" y="10309"/>
                </a:cubicBezTo>
                <a:cubicBezTo>
                  <a:pt x="1195" y="14114"/>
                  <a:pt x="8387" y="11445"/>
                  <a:pt x="11449" y="13895"/>
                </a:cubicBezTo>
                <a:cubicBezTo>
                  <a:pt x="13014" y="15147"/>
                  <a:pt x="12173" y="18881"/>
                  <a:pt x="14139" y="19274"/>
                </a:cubicBezTo>
                <a:cubicBezTo>
                  <a:pt x="16524" y="19751"/>
                  <a:pt x="20222" y="18444"/>
                  <a:pt x="21311" y="206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46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0" name="Google Shape;430;p46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1" name="Google Shape;431;p46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46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433" name="Google Shape;433;p46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434" name="Google Shape;434;p46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435" name="Google Shape;435;p46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6" name="Google Shape;436;p46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7" name="Google Shape;437;p46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46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46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46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46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2" name="Google Shape;442;p46"/>
          <p:cNvSpPr/>
          <p:nvPr/>
        </p:nvSpPr>
        <p:spPr>
          <a:xfrm>
            <a:off x="3634855" y="3076175"/>
            <a:ext cx="532775" cy="515475"/>
          </a:xfrm>
          <a:custGeom>
            <a:rect b="b" l="l" r="r" t="t"/>
            <a:pathLst>
              <a:path extrusionOk="0" h="20619" w="21311">
                <a:moveTo>
                  <a:pt x="6519" y="0"/>
                </a:moveTo>
                <a:cubicBezTo>
                  <a:pt x="4287" y="3347"/>
                  <a:pt x="-731" y="6406"/>
                  <a:pt x="244" y="10309"/>
                </a:cubicBezTo>
                <a:cubicBezTo>
                  <a:pt x="1195" y="14114"/>
                  <a:pt x="8387" y="11445"/>
                  <a:pt x="11449" y="13895"/>
                </a:cubicBezTo>
                <a:cubicBezTo>
                  <a:pt x="13014" y="15147"/>
                  <a:pt x="12173" y="18881"/>
                  <a:pt x="14139" y="19274"/>
                </a:cubicBezTo>
                <a:cubicBezTo>
                  <a:pt x="16524" y="19751"/>
                  <a:pt x="20222" y="18444"/>
                  <a:pt x="21311" y="206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47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9" name="Google Shape;449;p47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0" name="Google Shape;450;p47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47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452" name="Google Shape;452;p47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453" name="Google Shape;453;p47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454" name="Google Shape;454;p47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5" name="Google Shape;455;p47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6" name="Google Shape;456;p47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47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47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47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47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1" name="Google Shape;461;p47"/>
          <p:cNvSpPr/>
          <p:nvPr/>
        </p:nvSpPr>
        <p:spPr>
          <a:xfrm>
            <a:off x="3634855" y="3076175"/>
            <a:ext cx="532775" cy="515475"/>
          </a:xfrm>
          <a:custGeom>
            <a:rect b="b" l="l" r="r" t="t"/>
            <a:pathLst>
              <a:path extrusionOk="0" h="20619" w="21311">
                <a:moveTo>
                  <a:pt x="6519" y="0"/>
                </a:moveTo>
                <a:cubicBezTo>
                  <a:pt x="4287" y="3347"/>
                  <a:pt x="-731" y="6406"/>
                  <a:pt x="244" y="10309"/>
                </a:cubicBezTo>
                <a:cubicBezTo>
                  <a:pt x="1195" y="14114"/>
                  <a:pt x="8387" y="11445"/>
                  <a:pt x="11449" y="13895"/>
                </a:cubicBezTo>
                <a:cubicBezTo>
                  <a:pt x="13014" y="15147"/>
                  <a:pt x="12173" y="18881"/>
                  <a:pt x="14139" y="19274"/>
                </a:cubicBezTo>
                <a:cubicBezTo>
                  <a:pt x="16524" y="19751"/>
                  <a:pt x="20222" y="18444"/>
                  <a:pt x="21311" y="206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2" name="Google Shape;462;p47"/>
          <p:cNvSpPr/>
          <p:nvPr/>
        </p:nvSpPr>
        <p:spPr>
          <a:xfrm>
            <a:off x="1870400" y="1440125"/>
            <a:ext cx="582768" cy="392148"/>
          </a:xfrm>
          <a:prstGeom prst="cloud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48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9" name="Google Shape;469;p48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0" name="Google Shape;470;p48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8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472" name="Google Shape;472;p48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473" name="Google Shape;473;p48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474" name="Google Shape;474;p48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5" name="Google Shape;475;p48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6" name="Google Shape;476;p48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48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48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48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48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1" name="Google Shape;481;p48"/>
          <p:cNvSpPr/>
          <p:nvPr/>
        </p:nvSpPr>
        <p:spPr>
          <a:xfrm>
            <a:off x="3634855" y="3076175"/>
            <a:ext cx="532775" cy="515475"/>
          </a:xfrm>
          <a:custGeom>
            <a:rect b="b" l="l" r="r" t="t"/>
            <a:pathLst>
              <a:path extrusionOk="0" h="20619" w="21311">
                <a:moveTo>
                  <a:pt x="6519" y="0"/>
                </a:moveTo>
                <a:cubicBezTo>
                  <a:pt x="4287" y="3347"/>
                  <a:pt x="-731" y="6406"/>
                  <a:pt x="244" y="10309"/>
                </a:cubicBezTo>
                <a:cubicBezTo>
                  <a:pt x="1195" y="14114"/>
                  <a:pt x="8387" y="11445"/>
                  <a:pt x="11449" y="13895"/>
                </a:cubicBezTo>
                <a:cubicBezTo>
                  <a:pt x="13014" y="15147"/>
                  <a:pt x="12173" y="18881"/>
                  <a:pt x="14139" y="19274"/>
                </a:cubicBezTo>
                <a:cubicBezTo>
                  <a:pt x="16524" y="19751"/>
                  <a:pt x="20222" y="18444"/>
                  <a:pt x="21311" y="206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2" name="Google Shape;482;p48"/>
          <p:cNvSpPr/>
          <p:nvPr/>
        </p:nvSpPr>
        <p:spPr>
          <a:xfrm>
            <a:off x="1870400" y="1440125"/>
            <a:ext cx="582768" cy="392148"/>
          </a:xfrm>
          <a:prstGeom prst="cloud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48"/>
          <p:cNvSpPr/>
          <p:nvPr/>
        </p:nvSpPr>
        <p:spPr>
          <a:xfrm>
            <a:off x="3965900" y="2952900"/>
            <a:ext cx="78450" cy="560300"/>
          </a:xfrm>
          <a:custGeom>
            <a:rect b="b" l="l" r="r" t="t"/>
            <a:pathLst>
              <a:path extrusionOk="0" h="22412" w="3138">
                <a:moveTo>
                  <a:pt x="3138" y="0"/>
                </a:moveTo>
                <a:cubicBezTo>
                  <a:pt x="337" y="7004"/>
                  <a:pt x="0" y="14868"/>
                  <a:pt x="0" y="22412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9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0" name="Google Shape;490;p49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1" name="Google Shape;491;p49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49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493" name="Google Shape;493;p49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494" name="Google Shape;494;p49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495" name="Google Shape;495;p49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6" name="Google Shape;496;p49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7" name="Google Shape;497;p49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49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49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49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49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2" name="Google Shape;502;p49"/>
          <p:cNvSpPr/>
          <p:nvPr/>
        </p:nvSpPr>
        <p:spPr>
          <a:xfrm>
            <a:off x="3634855" y="3076175"/>
            <a:ext cx="532775" cy="515475"/>
          </a:xfrm>
          <a:custGeom>
            <a:rect b="b" l="l" r="r" t="t"/>
            <a:pathLst>
              <a:path extrusionOk="0" h="20619" w="21311">
                <a:moveTo>
                  <a:pt x="6519" y="0"/>
                </a:moveTo>
                <a:cubicBezTo>
                  <a:pt x="4287" y="3347"/>
                  <a:pt x="-731" y="6406"/>
                  <a:pt x="244" y="10309"/>
                </a:cubicBezTo>
                <a:cubicBezTo>
                  <a:pt x="1195" y="14114"/>
                  <a:pt x="8387" y="11445"/>
                  <a:pt x="11449" y="13895"/>
                </a:cubicBezTo>
                <a:cubicBezTo>
                  <a:pt x="13014" y="15147"/>
                  <a:pt x="12173" y="18881"/>
                  <a:pt x="14139" y="19274"/>
                </a:cubicBezTo>
                <a:cubicBezTo>
                  <a:pt x="16524" y="19751"/>
                  <a:pt x="20222" y="18444"/>
                  <a:pt x="21311" y="206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3" name="Google Shape;503;p49"/>
          <p:cNvSpPr/>
          <p:nvPr/>
        </p:nvSpPr>
        <p:spPr>
          <a:xfrm>
            <a:off x="1870400" y="1440125"/>
            <a:ext cx="582768" cy="392148"/>
          </a:xfrm>
          <a:prstGeom prst="cloud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49"/>
          <p:cNvSpPr/>
          <p:nvPr/>
        </p:nvSpPr>
        <p:spPr>
          <a:xfrm>
            <a:off x="3965900" y="2952900"/>
            <a:ext cx="78450" cy="560300"/>
          </a:xfrm>
          <a:custGeom>
            <a:rect b="b" l="l" r="r" t="t"/>
            <a:pathLst>
              <a:path extrusionOk="0" h="22412" w="3138">
                <a:moveTo>
                  <a:pt x="3138" y="0"/>
                </a:moveTo>
                <a:cubicBezTo>
                  <a:pt x="337" y="7004"/>
                  <a:pt x="0" y="14868"/>
                  <a:pt x="0" y="22412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5" name="Google Shape;505;p49"/>
          <p:cNvSpPr/>
          <p:nvPr/>
        </p:nvSpPr>
        <p:spPr>
          <a:xfrm>
            <a:off x="4593450" y="2370200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50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2" name="Google Shape;512;p50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3" name="Google Shape;513;p50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50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515" name="Google Shape;515;p50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516" name="Google Shape;516;p50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517" name="Google Shape;517;p50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8" name="Google Shape;518;p50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9" name="Google Shape;519;p50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50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50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50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50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4" name="Google Shape;524;p50"/>
          <p:cNvSpPr/>
          <p:nvPr/>
        </p:nvSpPr>
        <p:spPr>
          <a:xfrm>
            <a:off x="3634855" y="3076175"/>
            <a:ext cx="532775" cy="515475"/>
          </a:xfrm>
          <a:custGeom>
            <a:rect b="b" l="l" r="r" t="t"/>
            <a:pathLst>
              <a:path extrusionOk="0" h="20619" w="21311">
                <a:moveTo>
                  <a:pt x="6519" y="0"/>
                </a:moveTo>
                <a:cubicBezTo>
                  <a:pt x="4287" y="3347"/>
                  <a:pt x="-731" y="6406"/>
                  <a:pt x="244" y="10309"/>
                </a:cubicBezTo>
                <a:cubicBezTo>
                  <a:pt x="1195" y="14114"/>
                  <a:pt x="8387" y="11445"/>
                  <a:pt x="11449" y="13895"/>
                </a:cubicBezTo>
                <a:cubicBezTo>
                  <a:pt x="13014" y="15147"/>
                  <a:pt x="12173" y="18881"/>
                  <a:pt x="14139" y="19274"/>
                </a:cubicBezTo>
                <a:cubicBezTo>
                  <a:pt x="16524" y="19751"/>
                  <a:pt x="20222" y="18444"/>
                  <a:pt x="21311" y="206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5" name="Google Shape;525;p50"/>
          <p:cNvSpPr/>
          <p:nvPr/>
        </p:nvSpPr>
        <p:spPr>
          <a:xfrm>
            <a:off x="1870400" y="1440125"/>
            <a:ext cx="582768" cy="392148"/>
          </a:xfrm>
          <a:prstGeom prst="cloud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50"/>
          <p:cNvSpPr/>
          <p:nvPr/>
        </p:nvSpPr>
        <p:spPr>
          <a:xfrm>
            <a:off x="3965900" y="2952900"/>
            <a:ext cx="78450" cy="560300"/>
          </a:xfrm>
          <a:custGeom>
            <a:rect b="b" l="l" r="r" t="t"/>
            <a:pathLst>
              <a:path extrusionOk="0" h="22412" w="3138">
                <a:moveTo>
                  <a:pt x="3138" y="0"/>
                </a:moveTo>
                <a:cubicBezTo>
                  <a:pt x="337" y="7004"/>
                  <a:pt x="0" y="14868"/>
                  <a:pt x="0" y="22412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7" name="Google Shape;527;p50"/>
          <p:cNvSpPr/>
          <p:nvPr/>
        </p:nvSpPr>
        <p:spPr>
          <a:xfrm>
            <a:off x="4593450" y="2370200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50"/>
          <p:cNvSpPr/>
          <p:nvPr/>
        </p:nvSpPr>
        <p:spPr>
          <a:xfrm>
            <a:off x="3282350" y="2471050"/>
            <a:ext cx="445068" cy="255474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51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5" name="Google Shape;535;p51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6" name="Google Shape;536;p51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51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538" name="Google Shape;538;p51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539" name="Google Shape;539;p51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540" name="Google Shape;540;p51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1" name="Google Shape;541;p51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2" name="Google Shape;542;p51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51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51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51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51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7" name="Google Shape;547;p51"/>
          <p:cNvSpPr/>
          <p:nvPr/>
        </p:nvSpPr>
        <p:spPr>
          <a:xfrm>
            <a:off x="3634855" y="3076175"/>
            <a:ext cx="532775" cy="515475"/>
          </a:xfrm>
          <a:custGeom>
            <a:rect b="b" l="l" r="r" t="t"/>
            <a:pathLst>
              <a:path extrusionOk="0" h="20619" w="21311">
                <a:moveTo>
                  <a:pt x="6519" y="0"/>
                </a:moveTo>
                <a:cubicBezTo>
                  <a:pt x="4287" y="3347"/>
                  <a:pt x="-731" y="6406"/>
                  <a:pt x="244" y="10309"/>
                </a:cubicBezTo>
                <a:cubicBezTo>
                  <a:pt x="1195" y="14114"/>
                  <a:pt x="8387" y="11445"/>
                  <a:pt x="11449" y="13895"/>
                </a:cubicBezTo>
                <a:cubicBezTo>
                  <a:pt x="13014" y="15147"/>
                  <a:pt x="12173" y="18881"/>
                  <a:pt x="14139" y="19274"/>
                </a:cubicBezTo>
                <a:cubicBezTo>
                  <a:pt x="16524" y="19751"/>
                  <a:pt x="20222" y="18444"/>
                  <a:pt x="21311" y="206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8" name="Google Shape;548;p51"/>
          <p:cNvSpPr/>
          <p:nvPr/>
        </p:nvSpPr>
        <p:spPr>
          <a:xfrm>
            <a:off x="1870400" y="1440125"/>
            <a:ext cx="582768" cy="392148"/>
          </a:xfrm>
          <a:prstGeom prst="cloud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51"/>
          <p:cNvSpPr/>
          <p:nvPr/>
        </p:nvSpPr>
        <p:spPr>
          <a:xfrm>
            <a:off x="3965900" y="2952900"/>
            <a:ext cx="78450" cy="560300"/>
          </a:xfrm>
          <a:custGeom>
            <a:rect b="b" l="l" r="r" t="t"/>
            <a:pathLst>
              <a:path extrusionOk="0" h="22412" w="3138">
                <a:moveTo>
                  <a:pt x="3138" y="0"/>
                </a:moveTo>
                <a:cubicBezTo>
                  <a:pt x="337" y="7004"/>
                  <a:pt x="0" y="14868"/>
                  <a:pt x="0" y="22412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0" name="Google Shape;550;p51"/>
          <p:cNvSpPr/>
          <p:nvPr/>
        </p:nvSpPr>
        <p:spPr>
          <a:xfrm>
            <a:off x="4593450" y="2370200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51"/>
          <p:cNvSpPr/>
          <p:nvPr/>
        </p:nvSpPr>
        <p:spPr>
          <a:xfrm>
            <a:off x="3282350" y="2471050"/>
            <a:ext cx="445068" cy="255474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51"/>
          <p:cNvSpPr/>
          <p:nvPr/>
        </p:nvSpPr>
        <p:spPr>
          <a:xfrm>
            <a:off x="3702890" y="2739606"/>
            <a:ext cx="195775" cy="336575"/>
          </a:xfrm>
          <a:custGeom>
            <a:rect b="b" l="l" r="r" t="t"/>
            <a:pathLst>
              <a:path extrusionOk="0" h="13463" w="7831">
                <a:moveTo>
                  <a:pt x="7831" y="464"/>
                </a:moveTo>
                <a:cubicBezTo>
                  <a:pt x="5422" y="-740"/>
                  <a:pt x="864" y="540"/>
                  <a:pt x="211" y="3153"/>
                </a:cubicBezTo>
                <a:cubicBezTo>
                  <a:pt x="-635" y="6537"/>
                  <a:pt x="2004" y="9975"/>
                  <a:pt x="2004" y="13463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3" name="Google Shape;553;p51"/>
          <p:cNvSpPr/>
          <p:nvPr/>
        </p:nvSpPr>
        <p:spPr>
          <a:xfrm>
            <a:off x="4358125" y="2627925"/>
            <a:ext cx="425825" cy="324975"/>
          </a:xfrm>
          <a:custGeom>
            <a:rect b="b" l="l" r="r" t="t"/>
            <a:pathLst>
              <a:path extrusionOk="0" h="12999" w="17033">
                <a:moveTo>
                  <a:pt x="0" y="0"/>
                </a:moveTo>
                <a:cubicBezTo>
                  <a:pt x="7142" y="0"/>
                  <a:pt x="17033" y="5857"/>
                  <a:pt x="17033" y="1299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3945750" y="24217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" name="Google Shape;76;p16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52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0" name="Google Shape;560;p52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1" name="Google Shape;561;p52"/>
          <p:cNvSpPr/>
          <p:nvPr/>
        </p:nvSpPr>
        <p:spPr>
          <a:xfrm>
            <a:off x="3842650" y="2650350"/>
            <a:ext cx="729300" cy="7284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52"/>
          <p:cNvSpPr/>
          <p:nvPr/>
        </p:nvSpPr>
        <p:spPr>
          <a:xfrm>
            <a:off x="3842655" y="1888350"/>
            <a:ext cx="729324" cy="504252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434343"/>
              </a:highlight>
            </a:endParaRPr>
          </a:p>
        </p:txBody>
      </p:sp>
      <p:sp>
        <p:nvSpPr>
          <p:cNvPr id="563" name="Google Shape;563;p52"/>
          <p:cNvSpPr/>
          <p:nvPr/>
        </p:nvSpPr>
        <p:spPr>
          <a:xfrm>
            <a:off x="5064075" y="1989200"/>
            <a:ext cx="862920" cy="493020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666666"/>
              </a:highlight>
            </a:endParaRPr>
          </a:p>
        </p:txBody>
      </p:sp>
      <p:sp>
        <p:nvSpPr>
          <p:cNvPr id="564" name="Google Shape;564;p52"/>
          <p:cNvSpPr/>
          <p:nvPr/>
        </p:nvSpPr>
        <p:spPr>
          <a:xfrm>
            <a:off x="3915950" y="2571750"/>
            <a:ext cx="582714" cy="392202"/>
          </a:xfrm>
          <a:prstGeom prst="irregularSeal1">
            <a:avLst/>
          </a:prstGeom>
          <a:solidFill>
            <a:srgbClr val="FF00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565" name="Google Shape;565;p52"/>
          <p:cNvSpPr/>
          <p:nvPr/>
        </p:nvSpPr>
        <p:spPr>
          <a:xfrm>
            <a:off x="3831450" y="3008925"/>
            <a:ext cx="145675" cy="437050"/>
          </a:xfrm>
          <a:custGeom>
            <a:rect b="b" l="l" r="r" t="t"/>
            <a:pathLst>
              <a:path extrusionOk="0" h="17482" w="5827">
                <a:moveTo>
                  <a:pt x="5827" y="0"/>
                </a:moveTo>
                <a:cubicBezTo>
                  <a:pt x="3453" y="2374"/>
                  <a:pt x="1106" y="5224"/>
                  <a:pt x="448" y="8517"/>
                </a:cubicBezTo>
                <a:cubicBezTo>
                  <a:pt x="-139" y="11451"/>
                  <a:pt x="2115" y="15365"/>
                  <a:pt x="0" y="17482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6" name="Google Shape;566;p52"/>
          <p:cNvSpPr/>
          <p:nvPr/>
        </p:nvSpPr>
        <p:spPr>
          <a:xfrm>
            <a:off x="4474662" y="2997725"/>
            <a:ext cx="227700" cy="459450"/>
          </a:xfrm>
          <a:custGeom>
            <a:rect b="b" l="l" r="r" t="t"/>
            <a:pathLst>
              <a:path extrusionOk="0" h="18378" w="9108">
                <a:moveTo>
                  <a:pt x="717" y="0"/>
                </a:moveTo>
                <a:cubicBezTo>
                  <a:pt x="-991" y="2564"/>
                  <a:pt x="781" y="6787"/>
                  <a:pt x="2959" y="8965"/>
                </a:cubicBezTo>
                <a:cubicBezTo>
                  <a:pt x="4519" y="10525"/>
                  <a:pt x="7562" y="10268"/>
                  <a:pt x="8786" y="12103"/>
                </a:cubicBezTo>
                <a:cubicBezTo>
                  <a:pt x="10018" y="13951"/>
                  <a:pt x="6544" y="16157"/>
                  <a:pt x="6544" y="18378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67" name="Google Shape;567;p52"/>
          <p:cNvSpPr/>
          <p:nvPr/>
        </p:nvSpPr>
        <p:spPr>
          <a:xfrm>
            <a:off x="4806350" y="2695175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52"/>
          <p:cNvSpPr/>
          <p:nvPr/>
        </p:nvSpPr>
        <p:spPr>
          <a:xfrm>
            <a:off x="3495250" y="2874475"/>
            <a:ext cx="145692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52"/>
          <p:cNvSpPr/>
          <p:nvPr/>
        </p:nvSpPr>
        <p:spPr>
          <a:xfrm>
            <a:off x="3080650" y="2157300"/>
            <a:ext cx="145692" cy="111996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52"/>
          <p:cNvSpPr/>
          <p:nvPr/>
        </p:nvSpPr>
        <p:spPr>
          <a:xfrm>
            <a:off x="4257250" y="1350475"/>
            <a:ext cx="445068" cy="156924"/>
          </a:xfrm>
          <a:prstGeom prst="cloud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52"/>
          <p:cNvSpPr/>
          <p:nvPr/>
        </p:nvSpPr>
        <p:spPr>
          <a:xfrm>
            <a:off x="4066750" y="3389925"/>
            <a:ext cx="728400" cy="336175"/>
          </a:xfrm>
          <a:custGeom>
            <a:rect b="b" l="l" r="r" t="t"/>
            <a:pathLst>
              <a:path extrusionOk="0" h="13447" w="29136">
                <a:moveTo>
                  <a:pt x="29136" y="0"/>
                </a:moveTo>
                <a:cubicBezTo>
                  <a:pt x="25462" y="2449"/>
                  <a:pt x="20565" y="2730"/>
                  <a:pt x="17033" y="5379"/>
                </a:cubicBezTo>
                <a:cubicBezTo>
                  <a:pt x="13553" y="7990"/>
                  <a:pt x="5538" y="13186"/>
                  <a:pt x="4483" y="8965"/>
                </a:cubicBezTo>
                <a:cubicBezTo>
                  <a:pt x="4219" y="7910"/>
                  <a:pt x="1345" y="6981"/>
                  <a:pt x="1345" y="8069"/>
                </a:cubicBezTo>
                <a:cubicBezTo>
                  <a:pt x="1345" y="9917"/>
                  <a:pt x="1653" y="12621"/>
                  <a:pt x="0" y="13447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2" name="Google Shape;572;p52"/>
          <p:cNvSpPr/>
          <p:nvPr/>
        </p:nvSpPr>
        <p:spPr>
          <a:xfrm>
            <a:off x="3634855" y="3076175"/>
            <a:ext cx="532775" cy="515475"/>
          </a:xfrm>
          <a:custGeom>
            <a:rect b="b" l="l" r="r" t="t"/>
            <a:pathLst>
              <a:path extrusionOk="0" h="20619" w="21311">
                <a:moveTo>
                  <a:pt x="6519" y="0"/>
                </a:moveTo>
                <a:cubicBezTo>
                  <a:pt x="4287" y="3347"/>
                  <a:pt x="-731" y="6406"/>
                  <a:pt x="244" y="10309"/>
                </a:cubicBezTo>
                <a:cubicBezTo>
                  <a:pt x="1195" y="14114"/>
                  <a:pt x="8387" y="11445"/>
                  <a:pt x="11449" y="13895"/>
                </a:cubicBezTo>
                <a:cubicBezTo>
                  <a:pt x="13014" y="15147"/>
                  <a:pt x="12173" y="18881"/>
                  <a:pt x="14139" y="19274"/>
                </a:cubicBezTo>
                <a:cubicBezTo>
                  <a:pt x="16524" y="19751"/>
                  <a:pt x="20222" y="18444"/>
                  <a:pt x="21311" y="206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3" name="Google Shape;573;p52"/>
          <p:cNvSpPr/>
          <p:nvPr/>
        </p:nvSpPr>
        <p:spPr>
          <a:xfrm>
            <a:off x="1870400" y="1440125"/>
            <a:ext cx="582768" cy="392148"/>
          </a:xfrm>
          <a:prstGeom prst="cloud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52"/>
          <p:cNvSpPr/>
          <p:nvPr/>
        </p:nvSpPr>
        <p:spPr>
          <a:xfrm>
            <a:off x="3965900" y="2952900"/>
            <a:ext cx="78450" cy="560300"/>
          </a:xfrm>
          <a:custGeom>
            <a:rect b="b" l="l" r="r" t="t"/>
            <a:pathLst>
              <a:path extrusionOk="0" h="22412" w="3138">
                <a:moveTo>
                  <a:pt x="3138" y="0"/>
                </a:moveTo>
                <a:cubicBezTo>
                  <a:pt x="337" y="7004"/>
                  <a:pt x="0" y="14868"/>
                  <a:pt x="0" y="22412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5" name="Google Shape;575;p52"/>
          <p:cNvSpPr/>
          <p:nvPr/>
        </p:nvSpPr>
        <p:spPr>
          <a:xfrm>
            <a:off x="4593450" y="2370200"/>
            <a:ext cx="227718" cy="212922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52"/>
          <p:cNvSpPr/>
          <p:nvPr/>
        </p:nvSpPr>
        <p:spPr>
          <a:xfrm>
            <a:off x="3282350" y="2471050"/>
            <a:ext cx="445068" cy="255474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52"/>
          <p:cNvSpPr/>
          <p:nvPr/>
        </p:nvSpPr>
        <p:spPr>
          <a:xfrm>
            <a:off x="3702890" y="2739606"/>
            <a:ext cx="195775" cy="336575"/>
          </a:xfrm>
          <a:custGeom>
            <a:rect b="b" l="l" r="r" t="t"/>
            <a:pathLst>
              <a:path extrusionOk="0" h="13463" w="7831">
                <a:moveTo>
                  <a:pt x="7831" y="464"/>
                </a:moveTo>
                <a:cubicBezTo>
                  <a:pt x="5422" y="-740"/>
                  <a:pt x="864" y="540"/>
                  <a:pt x="211" y="3153"/>
                </a:cubicBezTo>
                <a:cubicBezTo>
                  <a:pt x="-635" y="6537"/>
                  <a:pt x="2004" y="9975"/>
                  <a:pt x="2004" y="13463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8" name="Google Shape;578;p52"/>
          <p:cNvSpPr/>
          <p:nvPr/>
        </p:nvSpPr>
        <p:spPr>
          <a:xfrm>
            <a:off x="4358125" y="2627925"/>
            <a:ext cx="425825" cy="324975"/>
          </a:xfrm>
          <a:custGeom>
            <a:rect b="b" l="l" r="r" t="t"/>
            <a:pathLst>
              <a:path extrusionOk="0" h="12999" w="17033">
                <a:moveTo>
                  <a:pt x="0" y="0"/>
                </a:moveTo>
                <a:cubicBezTo>
                  <a:pt x="7142" y="0"/>
                  <a:pt x="17033" y="5857"/>
                  <a:pt x="17033" y="1299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9" name="Google Shape;579;p52"/>
          <p:cNvSpPr/>
          <p:nvPr/>
        </p:nvSpPr>
        <p:spPr>
          <a:xfrm>
            <a:off x="4458975" y="2796025"/>
            <a:ext cx="470650" cy="470650"/>
          </a:xfrm>
          <a:custGeom>
            <a:rect b="b" l="l" r="r" t="t"/>
            <a:pathLst>
              <a:path extrusionOk="0" h="18826" w="18826">
                <a:moveTo>
                  <a:pt x="0" y="0"/>
                </a:moveTo>
                <a:cubicBezTo>
                  <a:pt x="6273" y="6278"/>
                  <a:pt x="14854" y="10890"/>
                  <a:pt x="18826" y="18826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0" name="Google Shape;580;p52"/>
          <p:cNvSpPr/>
          <p:nvPr/>
        </p:nvSpPr>
        <p:spPr>
          <a:xfrm>
            <a:off x="3002200" y="1417700"/>
            <a:ext cx="425844" cy="324972"/>
          </a:xfrm>
          <a:prstGeom prst="cloud">
            <a:avLst/>
          </a:prstGeom>
          <a:solidFill>
            <a:srgbClr val="66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3869550" y="25741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Google Shape;83;p17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/>
          <p:nvPr/>
        </p:nvSpPr>
        <p:spPr>
          <a:xfrm>
            <a:off x="3869550" y="25741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" name="Google Shape;90;p18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Google Shape;97;p19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0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Google Shape;104;p20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1"/>
          <p:cNvSpPr/>
          <p:nvPr/>
        </p:nvSpPr>
        <p:spPr>
          <a:xfrm>
            <a:off x="3793350" y="27265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Google Shape;111;p21"/>
          <p:cNvSpPr/>
          <p:nvPr/>
        </p:nvSpPr>
        <p:spPr>
          <a:xfrm flipH="1">
            <a:off x="2285100" y="2269325"/>
            <a:ext cx="1736854" cy="1367118"/>
          </a:xfrm>
          <a:custGeom>
            <a:rect b="b" l="l" r="r" t="t"/>
            <a:pathLst>
              <a:path extrusionOk="0" h="43927" w="57374">
                <a:moveTo>
                  <a:pt x="0" y="43927"/>
                </a:moveTo>
                <a:cubicBezTo>
                  <a:pt x="7339" y="32919"/>
                  <a:pt x="24684" y="33744"/>
                  <a:pt x="35410" y="25998"/>
                </a:cubicBezTo>
                <a:cubicBezTo>
                  <a:pt x="44607" y="19356"/>
                  <a:pt x="52305" y="10149"/>
                  <a:pt x="57374" y="0"/>
                </a:cubicBezTo>
              </a:path>
            </a:pathLst>
          </a:custGeom>
          <a:noFill/>
          <a:ln cap="flat" cmpd="sng" w="76200">
            <a:solidFill>
              <a:srgbClr val="7F6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Google Shape;112;p21"/>
          <p:cNvSpPr/>
          <p:nvPr/>
        </p:nvSpPr>
        <p:spPr>
          <a:xfrm>
            <a:off x="3842650" y="2997725"/>
            <a:ext cx="425700" cy="381000"/>
          </a:xfrm>
          <a:prstGeom prst="triangle">
            <a:avLst>
              <a:gd fmla="val 50000" name="adj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