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f023a369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f023a369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adult’s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ee443eea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ee443eea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Macaques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ee443eea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ee443eea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What is or What’s…  Macaques… 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ee443ee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ee443ee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Make sure every sentence ends with punctuation. 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ee443eea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ee443eea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Rhesus Macaque  Both words need to be capitalized throughout the slideshow. 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b157c3e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b157c3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Macaque</a:t>
            </a:r>
            <a:r>
              <a:rPr lang="en" sz="900">
                <a:solidFill>
                  <a:schemeClr val="dk1"/>
                </a:solidFill>
              </a:rPr>
              <a:t>…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ec293091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ec293091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You can only use it as a pronoun after stating the noun.  So here you need to say “The temperature drops….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ec293091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ec29309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ec293091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ec293091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f023a369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f023a369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Macaques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f023a369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f023a369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023a369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f023a369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Macaques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kidadl.com/animal-facts/rhesus-monkey-facts" TargetMode="External"/><Relationship Id="rId4" Type="http://schemas.openxmlformats.org/officeDocument/2006/relationships/hyperlink" Target="https://www.nc3rs.org.uk/macaques/macaques/life-history-and-diet/#:~:text=The%20median%20lifespan%20of%20macaques,years%20of%20age%20experience%20menopause" TargetMode="External"/><Relationship Id="rId5" Type="http://schemas.openxmlformats.org/officeDocument/2006/relationships/hyperlink" Target="https://www.neprimateconservancy.org/rhesus-macaque.html" TargetMode="External"/><Relationship Id="rId6" Type="http://schemas.openxmlformats.org/officeDocument/2006/relationships/hyperlink" Target="https://www.nationalgeographic.com/animals/mammals/facts/rhesus-macaque" TargetMode="External"/><Relationship Id="rId7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Rhesus Macaque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By Akcel 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000" y="3051388"/>
            <a:ext cx="304800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How do the Rhesus Macaque look like?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15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The Rhesus is normally brown, they </a:t>
            </a:r>
            <a:r>
              <a:rPr lang="en">
                <a:solidFill>
                  <a:schemeClr val="lt2"/>
                </a:solidFill>
              </a:rPr>
              <a:t>weigh</a:t>
            </a:r>
            <a:r>
              <a:rPr lang="en">
                <a:solidFill>
                  <a:schemeClr val="lt2"/>
                </a:solidFill>
              </a:rPr>
              <a:t> 17 Ib, the adult’s </a:t>
            </a:r>
            <a:r>
              <a:rPr lang="en">
                <a:solidFill>
                  <a:schemeClr val="lt2"/>
                </a:solidFill>
              </a:rPr>
              <a:t>height is 531.8.</a:t>
            </a:r>
            <a:r>
              <a:rPr lang="en">
                <a:solidFill>
                  <a:schemeClr val="lt2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23875"/>
            <a:ext cx="4063127" cy="286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 female and male Rhesus Macaques </a:t>
            </a:r>
            <a:r>
              <a:rPr lang="en">
                <a:solidFill>
                  <a:schemeClr val="lt1"/>
                </a:solidFill>
              </a:rPr>
              <a:t>weigh</a:t>
            </a:r>
            <a:r>
              <a:rPr lang="en">
                <a:solidFill>
                  <a:schemeClr val="lt1"/>
                </a:solidFill>
              </a:rPr>
              <a:t> the same or size?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Males measure on average 1.7 ft (53 cm) and weigh, on average, Ib (7.70 kg), while females have an average height height of 1.5 ft (47 cm) and and average </a:t>
            </a:r>
            <a:r>
              <a:rPr lang="en">
                <a:solidFill>
                  <a:schemeClr val="lt2"/>
                </a:solidFill>
              </a:rPr>
              <a:t>weight</a:t>
            </a:r>
            <a:r>
              <a:rPr lang="en">
                <a:solidFill>
                  <a:schemeClr val="lt2"/>
                </a:solidFill>
              </a:rPr>
              <a:t> of 11.8 Ib (5.34 kg).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050" y="2429300"/>
            <a:ext cx="3333750" cy="26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What is the lifespan of Rhesus Macaques?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25 years - Median lifespan in the wild &lt; 5% reach 25 years.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375" y="1846300"/>
            <a:ext cx="6321048" cy="29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8 Facts about the Rhesus macaques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017725"/>
            <a:ext cx="8520600" cy="4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-"/>
            </a:pPr>
            <a:r>
              <a:rPr lang="en">
                <a:solidFill>
                  <a:srgbClr val="CCCCCC"/>
                </a:solidFill>
              </a:rPr>
              <a:t>They are known to be extremely fast and agile when it comes to running.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-"/>
            </a:pPr>
            <a:r>
              <a:rPr lang="en">
                <a:solidFill>
                  <a:srgbClr val="CCCCCC"/>
                </a:solidFill>
              </a:rPr>
              <a:t>They communicate by </a:t>
            </a:r>
            <a:r>
              <a:rPr lang="en">
                <a:solidFill>
                  <a:srgbClr val="CCCCCC"/>
                </a:solidFill>
              </a:rPr>
              <a:t>visual</a:t>
            </a:r>
            <a:r>
              <a:rPr lang="en">
                <a:solidFill>
                  <a:srgbClr val="CCCCCC"/>
                </a:solidFill>
              </a:rPr>
              <a:t> signs, body stances, facial expressions.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-"/>
            </a:pPr>
            <a:r>
              <a:rPr lang="en">
                <a:solidFill>
                  <a:srgbClr val="CCCCCC"/>
                </a:solidFill>
              </a:rPr>
              <a:t>A baby rhesus is </a:t>
            </a:r>
            <a:r>
              <a:rPr lang="en">
                <a:solidFill>
                  <a:srgbClr val="CCCCCC"/>
                </a:solidFill>
              </a:rPr>
              <a:t>known</a:t>
            </a:r>
            <a:r>
              <a:rPr lang="en">
                <a:solidFill>
                  <a:srgbClr val="CCCCCC"/>
                </a:solidFill>
              </a:rPr>
              <a:t> as a infant.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-"/>
            </a:pPr>
            <a:r>
              <a:rPr lang="en">
                <a:solidFill>
                  <a:srgbClr val="CCCCCC"/>
                </a:solidFill>
              </a:rPr>
              <a:t>Rhesus are extremely active and energetic.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-"/>
            </a:pPr>
            <a:r>
              <a:rPr lang="en">
                <a:solidFill>
                  <a:srgbClr val="CCCCCC"/>
                </a:solidFill>
              </a:rPr>
              <a:t>In 1938, a free-ranging colony of rhesus macaques was established on Caribbean island near florida.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-"/>
            </a:pPr>
            <a:r>
              <a:rPr lang="en">
                <a:solidFill>
                  <a:srgbClr val="CCCCCC"/>
                </a:solidFill>
              </a:rPr>
              <a:t>According to research conducted by International Consortium, humans are reported to share 93% of their DNA with rhesus macaques.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-"/>
            </a:pPr>
            <a:r>
              <a:rPr lang="en">
                <a:solidFill>
                  <a:srgbClr val="CCCCCC"/>
                </a:solidFill>
              </a:rPr>
              <a:t>Rhesus macaque are cute small animals with the young monkeys being cuter than adults.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-"/>
            </a:pPr>
            <a:r>
              <a:rPr lang="en">
                <a:solidFill>
                  <a:srgbClr val="CCCCCC"/>
                </a:solidFill>
              </a:rPr>
              <a:t>Rhesus macaques belong to the class Mammalia.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Sources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https://kidadl.com/animal-facts/rhesus-monkey-facts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https://www.nc3rs.org.uk/macaques/macaques/life-history-and-diet/#:~:text=The%20median%20lifespan%20of%20macaques,years%20of%20age%20experience%20menopause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https://www.neprimateconservancy.org/rhesus-macaque.html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https://www.nationalgeographic.com/animals/mammals/facts/rhesus-macaque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com/animal-facts/rhesus-monkey-facts.com/animal-facts/rhesus-monkey-facts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5725" y="97275"/>
            <a:ext cx="2751376" cy="15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Where was the Rhesus Macaque from?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The Rhesus macaque is from the </a:t>
            </a:r>
            <a:r>
              <a:rPr lang="en">
                <a:solidFill>
                  <a:schemeClr val="lt2"/>
                </a:solidFill>
              </a:rPr>
              <a:t>northern</a:t>
            </a:r>
            <a:r>
              <a:rPr lang="en">
                <a:solidFill>
                  <a:schemeClr val="lt2"/>
                </a:solidFill>
              </a:rPr>
              <a:t> India, Nepal, eastern and southern China, and </a:t>
            </a:r>
            <a:r>
              <a:rPr lang="en">
                <a:solidFill>
                  <a:schemeClr val="lt2"/>
                </a:solidFill>
              </a:rPr>
              <a:t>northern</a:t>
            </a:r>
            <a:r>
              <a:rPr lang="en">
                <a:solidFill>
                  <a:schemeClr val="lt2"/>
                </a:solidFill>
              </a:rPr>
              <a:t> Southeast Asia.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525" y="2071325"/>
            <a:ext cx="4277922" cy="287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What </a:t>
            </a:r>
            <a:r>
              <a:rPr lang="en">
                <a:solidFill>
                  <a:schemeClr val="lt2"/>
                </a:solidFill>
              </a:rPr>
              <a:t>ecosystem</a:t>
            </a:r>
            <a:r>
              <a:rPr lang="en">
                <a:solidFill>
                  <a:schemeClr val="lt2"/>
                </a:solidFill>
              </a:rPr>
              <a:t> </a:t>
            </a:r>
            <a:r>
              <a:rPr lang="en">
                <a:solidFill>
                  <a:schemeClr val="lt2"/>
                </a:solidFill>
              </a:rPr>
              <a:t>does</a:t>
            </a:r>
            <a:r>
              <a:rPr lang="en">
                <a:solidFill>
                  <a:schemeClr val="lt2"/>
                </a:solidFill>
              </a:rPr>
              <a:t> the Rhesus Macaque live in?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Rhesus macaque are native to the Forests.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0" y="1490275"/>
            <a:ext cx="5992326" cy="32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How is it like in the Ecosystem of Rhesus Macaque?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Since they are </a:t>
            </a:r>
            <a:r>
              <a:rPr lang="en">
                <a:solidFill>
                  <a:schemeClr val="lt2"/>
                </a:solidFill>
              </a:rPr>
              <a:t>adaptable, they can survive the cold high mountain regions in the Himalayas as well as the dry deserts. The temperature drops to 15 C.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00" y="1984075"/>
            <a:ext cx="5915227" cy="283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What type of a </a:t>
            </a:r>
            <a:r>
              <a:rPr lang="en">
                <a:solidFill>
                  <a:schemeClr val="lt2"/>
                </a:solidFill>
              </a:rPr>
              <a:t>consumer is the Rhesus Macaque?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Rhesus Macaques are omnivores, Their diet consists mainly of plant material.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75" y="1648550"/>
            <a:ext cx="4125400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What specific foods </a:t>
            </a:r>
            <a:r>
              <a:rPr lang="en">
                <a:solidFill>
                  <a:schemeClr val="lt2"/>
                </a:solidFill>
              </a:rPr>
              <a:t>does</a:t>
            </a:r>
            <a:r>
              <a:rPr lang="en">
                <a:solidFill>
                  <a:schemeClr val="lt2"/>
                </a:solidFill>
              </a:rPr>
              <a:t> the Rhesus Macaque eat?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Their meat diet derives mostly in form of insects, spiders, crustaceans and bird eggs.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125" y="1799225"/>
            <a:ext cx="4880075" cy="29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Does</a:t>
            </a:r>
            <a:r>
              <a:rPr lang="en">
                <a:solidFill>
                  <a:schemeClr val="lt2"/>
                </a:solidFill>
              </a:rPr>
              <a:t> the Rhesus Macaques have </a:t>
            </a:r>
            <a:r>
              <a:rPr lang="en">
                <a:solidFill>
                  <a:schemeClr val="lt2"/>
                </a:solidFill>
              </a:rPr>
              <a:t>predators?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Potential</a:t>
            </a:r>
            <a:r>
              <a:rPr lang="en">
                <a:solidFill>
                  <a:schemeClr val="lt2"/>
                </a:solidFill>
              </a:rPr>
              <a:t> predators of Rhesus macaques include dogs, weasels, leopards, tigers, </a:t>
            </a:r>
            <a:r>
              <a:rPr lang="en">
                <a:solidFill>
                  <a:schemeClr val="lt2"/>
                </a:solidFill>
              </a:rPr>
              <a:t>sharks, crocodiles, and snakes.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050" y="2312950"/>
            <a:ext cx="4559674" cy="26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825" y="2312950"/>
            <a:ext cx="4218850" cy="26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This is the Food chain for Rhesus Macaque.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00" y="2571750"/>
            <a:ext cx="8897550" cy="19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Does</a:t>
            </a:r>
            <a:r>
              <a:rPr lang="en">
                <a:solidFill>
                  <a:schemeClr val="lt2"/>
                </a:solidFill>
              </a:rPr>
              <a:t> the Rhesus Macaques have </a:t>
            </a:r>
            <a:r>
              <a:rPr lang="en">
                <a:solidFill>
                  <a:schemeClr val="lt2"/>
                </a:solidFill>
              </a:rPr>
              <a:t>adaptations</a:t>
            </a:r>
            <a:r>
              <a:rPr lang="en">
                <a:solidFill>
                  <a:schemeClr val="lt2"/>
                </a:solidFill>
              </a:rPr>
              <a:t>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Rhesus macaques are noted for their tendency to move from rural to urban areas, coming to rely on handouts or refuse </a:t>
            </a:r>
            <a:r>
              <a:rPr lang="en">
                <a:solidFill>
                  <a:schemeClr val="lt2"/>
                </a:solidFill>
              </a:rPr>
              <a:t>from</a:t>
            </a:r>
            <a:r>
              <a:rPr lang="en">
                <a:solidFill>
                  <a:schemeClr val="lt2"/>
                </a:solidFill>
              </a:rPr>
              <a:t> humans.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250" y="2070350"/>
            <a:ext cx="4658245" cy="273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