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Roboto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regular.fntdata"/><Relationship Id="rId11" Type="http://schemas.openxmlformats.org/officeDocument/2006/relationships/slide" Target="slides/slide6.xml"/><Relationship Id="rId22" Type="http://schemas.openxmlformats.org/officeDocument/2006/relationships/font" Target="fonts/Roboto-italic.fntdata"/><Relationship Id="rId10" Type="http://schemas.openxmlformats.org/officeDocument/2006/relationships/slide" Target="slides/slide5.xml"/><Relationship Id="rId21" Type="http://schemas.openxmlformats.org/officeDocument/2006/relationships/font" Target="fonts/Roboto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Robot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Background Color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Title (or write the question)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Pictures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Include Transitions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0 Answering  question  using  complete  sentences  (multiple sentences if needed to fully explain your answer)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Accuracy of information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highlight>
                  <a:schemeClr val="dk2"/>
                </a:highlight>
              </a:rPr>
              <a:t>Sloth should be capitalized.</a:t>
            </a:r>
            <a:endParaRPr>
              <a:highlight>
                <a:schemeClr val="dk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0ec2930886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0ec293088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Background Color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Title (or write the question)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Pictures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Include Transitions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0 Answering  question  using  complete  sentences  (multiple sentences if needed to fully explain your answer)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Accuracy of information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Sloth should be capitalized.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0ec2930886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0ec2930886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Background Color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Title (or write the question)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Pictures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Include Transitions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0 Answering  question  using  complete  sentences  (multiple sentences if needed to fully explain your answer)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Accuracy of information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Sloth should be capitalized.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0ec2930886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0ec2930886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Background Color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Title (or write the question)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Pictures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Include Transitions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Answering  question  using  complete  sentences  (multiple sentences if needed to fully explain your answer)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Accuracy of information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0f13923ed1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0f13923ed1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Background Color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Title (or write the question)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Pictures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Include Transitions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Answering  question  using  complete  sentences  (multiple sentences if needed to fully explain your answer)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Accuracy of information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accent2"/>
                </a:highlight>
              </a:rPr>
              <a:t>Periods behind sentences</a:t>
            </a:r>
            <a:endParaRPr>
              <a:highlight>
                <a:schemeClr val="accent2"/>
              </a:highlight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0c487d0652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0c487d0652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Background Color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Title (or write the question)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Pictures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Include Transitions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Answering  question  using  complete  sentences  (multiple sentences if needed to fully explain your answer)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Accuracy of information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9b3795490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9b3795490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Background Color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Title (or write the question)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Pictures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Include Transitions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0 Answering  question  using  complete  sentences  (multiple sentences if needed to fully explain your answer)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Accuracy of information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highlight>
                <a:schemeClr val="dk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highlight>
                  <a:schemeClr val="dk2"/>
                </a:highlight>
              </a:rPr>
              <a:t>Three Toed Sloth should be capitalized.</a:t>
            </a:r>
            <a:endParaRPr>
              <a:highlight>
                <a:schemeClr val="dk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b157c3e1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b157c3e1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Background Color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Title (or write the question)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Pictures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Include Transitions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0 Answering  question  using  complete  sentences  (multiple sentences if needed to fully explain your answer)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Accuracy of information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accent2"/>
                </a:highlight>
              </a:rPr>
              <a:t>Sloths should be caplitalized on all slides</a:t>
            </a:r>
            <a:endParaRPr>
              <a:highlight>
                <a:schemeClr val="accent2"/>
              </a:highlight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0f35821e9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0f35821e9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Background Color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Title (or write the question)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Pictures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Include Transitions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Answering  question  using  complete  sentences  (multiple sentences if needed to fully explain your answer)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Accuracy of information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6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0b157c3e1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0b157c3e1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Background Color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Title (or write the question)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Pictures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Include Transitions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0 Answering  question  using  complete  sentences  (multiple sentences if needed to fully explain your answer)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Accuracy of information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Three Toed Sloth should be capitalized.</a:t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0ec293088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0ec293088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Background Color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Title (or write the question)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Pictures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Include Transitions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0 Answering  question  using  complete  sentences  (multiple sentences if needed to fully explain your answer)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Accuracy of information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Three Toed Sloth should be capitalized.</a:t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0ec293088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0ec293088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Background Color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Title (or write the question)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Pictures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Include Transitions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0 Answering  question  using  complete  sentences  (multiple sentences if needed to fully explain your answer)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Accuracy of information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Three Toed Sloth should be capitalized.</a:t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accent2"/>
                </a:highlight>
              </a:rPr>
              <a:t> Harpy Eagles should be Caplitalized</a:t>
            </a:r>
            <a:r>
              <a:rPr lang="en"/>
              <a:t>..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0ec293088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0ec293088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Background Color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Title (or write the question)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Pictures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Include Transitions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0 Answering  question  using  complete  sentences  (multiple sentences if needed to fully explain your answer)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Accuracy of information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Three Toed Sloth should be capitalized.</a:t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accent2"/>
              </a:highlight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0ec293088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0ec293088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Background Color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Title (or write the question)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Pictures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Include Transitions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0 Answering  question  using  complete  sentences  (multiple sentences if needed to fully explain your answer)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Accuracy of information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Do Soth’s have…</a:t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Sloth should be capitalized.</a:t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Relationship Id="rId4" Type="http://schemas.openxmlformats.org/officeDocument/2006/relationships/image" Target="../media/image2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Relationship Id="rId4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rainforest-alliance.org/species/sloth/%5C" TargetMode="External"/><Relationship Id="rId4" Type="http://schemas.openxmlformats.org/officeDocument/2006/relationships/hyperlink" Target="https://animals.mom.com/environment-sloth-3879.html" TargetMode="External"/><Relationship Id="rId11" Type="http://schemas.openxmlformats.org/officeDocument/2006/relationships/hyperlink" Target="https://www.livescience.com" TargetMode="External"/><Relationship Id="rId10" Type="http://schemas.openxmlformats.org/officeDocument/2006/relationships/hyperlink" Target="https://emborawild.com" TargetMode="External"/><Relationship Id="rId9" Type="http://schemas.openxmlformats.org/officeDocument/2006/relationships/hyperlink" Target="https://en.wikipedia.com" TargetMode="External"/><Relationship Id="rId5" Type="http://schemas.openxmlformats.org/officeDocument/2006/relationships/hyperlink" Target="https://www.nationalgeographic.com/" TargetMode="External"/><Relationship Id="rId6" Type="http://schemas.openxmlformats.org/officeDocument/2006/relationships/hyperlink" Target="http://earjecosystem.weebly.com/" TargetMode="External"/><Relationship Id="rId7" Type="http://schemas.openxmlformats.org/officeDocument/2006/relationships/hyperlink" Target="https://www.smore.com/" TargetMode="External"/><Relationship Id="rId8" Type="http://schemas.openxmlformats.org/officeDocument/2006/relationships/hyperlink" Target="https://animalfactguide.com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g"/><Relationship Id="rId4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g"/><Relationship Id="rId4" Type="http://schemas.openxmlformats.org/officeDocument/2006/relationships/image" Target="../media/image1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2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E29AA"/>
            </a:gs>
            <a:gs pos="100000">
              <a:srgbClr val="1E123D"/>
            </a:gs>
          </a:gsLst>
          <a:lin ang="5400012" scaled="0"/>
        </a:gra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6315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Three toed Sloth         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                         By America Estrada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14:prism dir="l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lin ang="5400012" scaled="0"/>
        </a:gra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a Sloth look like? </a:t>
            </a:r>
            <a:endParaRPr/>
          </a:p>
        </p:txBody>
      </p:sp>
      <p:sp>
        <p:nvSpPr>
          <p:cNvPr id="126" name="Google Shape;126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The Sloth has a round head, small snout, small eyes, long legs, small ears, and stubby tail. They are around 23 -27 inches long and </a:t>
            </a:r>
            <a:r>
              <a:rPr lang="en">
                <a:solidFill>
                  <a:schemeClr val="dk1"/>
                </a:solidFill>
              </a:rPr>
              <a:t>weight</a:t>
            </a:r>
            <a:r>
              <a:rPr lang="en">
                <a:solidFill>
                  <a:schemeClr val="dk1"/>
                </a:solidFill>
              </a:rPr>
              <a:t> 8 to </a:t>
            </a:r>
            <a:r>
              <a:rPr lang="en">
                <a:solidFill>
                  <a:schemeClr val="dk1"/>
                </a:solidFill>
              </a:rPr>
              <a:t>10 pounds</a:t>
            </a:r>
            <a:r>
              <a:rPr lang="en">
                <a:solidFill>
                  <a:schemeClr val="dk1"/>
                </a:solidFill>
              </a:rPr>
              <a:t>.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27" name="Google Shape;12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325" y="2039700"/>
            <a:ext cx="3350975" cy="296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9575" y="2220750"/>
            <a:ext cx="3929395" cy="2619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E29AA"/>
            </a:gs>
            <a:gs pos="100000">
              <a:srgbClr val="1E123D"/>
            </a:gs>
          </a:gsLst>
          <a:lin ang="5400012" scaled="0"/>
        </a:gra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>
            <p:ph type="title"/>
          </p:nvPr>
        </p:nvSpPr>
        <p:spPr>
          <a:xfrm>
            <a:off x="0" y="292350"/>
            <a:ext cx="9144000" cy="49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male and female Sloths weigh the same and are they the same size?</a:t>
            </a:r>
            <a:endParaRPr/>
          </a:p>
        </p:txBody>
      </p:sp>
      <p:sp>
        <p:nvSpPr>
          <p:cNvPr id="134" name="Google Shape;134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Male and female Sloths do not </a:t>
            </a:r>
            <a:r>
              <a:rPr lang="en">
                <a:solidFill>
                  <a:schemeClr val="dk1"/>
                </a:solidFill>
              </a:rPr>
              <a:t>weigh</a:t>
            </a:r>
            <a:r>
              <a:rPr lang="en">
                <a:solidFill>
                  <a:schemeClr val="dk1"/>
                </a:solidFill>
              </a:rPr>
              <a:t> the same. For example the males </a:t>
            </a:r>
            <a:r>
              <a:rPr lang="en">
                <a:solidFill>
                  <a:schemeClr val="dk1"/>
                </a:solidFill>
              </a:rPr>
              <a:t>weigh</a:t>
            </a:r>
            <a:r>
              <a:rPr lang="en">
                <a:solidFill>
                  <a:schemeClr val="dk1"/>
                </a:solidFill>
              </a:rPr>
              <a:t> up to 8- 10 pounds while females </a:t>
            </a:r>
            <a:r>
              <a:rPr lang="en">
                <a:solidFill>
                  <a:schemeClr val="dk1"/>
                </a:solidFill>
              </a:rPr>
              <a:t>weigh</a:t>
            </a:r>
            <a:r>
              <a:rPr lang="en">
                <a:solidFill>
                  <a:schemeClr val="dk1"/>
                </a:solidFill>
              </a:rPr>
              <a:t> 9 - 13 pounds.  The </a:t>
            </a:r>
            <a:r>
              <a:rPr lang="en">
                <a:solidFill>
                  <a:schemeClr val="dk1"/>
                </a:solidFill>
              </a:rPr>
              <a:t>height</a:t>
            </a:r>
            <a:r>
              <a:rPr lang="en">
                <a:solidFill>
                  <a:schemeClr val="dk1"/>
                </a:solidFill>
              </a:rPr>
              <a:t> for a male and female Sloth is 23 -27 inches.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35" name="Google Shape;13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750" y="2450700"/>
            <a:ext cx="3343928" cy="222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5303" y="2279938"/>
            <a:ext cx="3343925" cy="2230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lin ang="5400012" scaled="0"/>
        </a:gra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Sloth’s lifespan?</a:t>
            </a:r>
            <a:endParaRPr/>
          </a:p>
        </p:txBody>
      </p:sp>
      <p:sp>
        <p:nvSpPr>
          <p:cNvPr id="142" name="Google Shape;142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The Sloths lifespan is 25 to 30 years.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43" name="Google Shape;14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8624" y="1752175"/>
            <a:ext cx="4320103" cy="281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E29AA"/>
            </a:gs>
            <a:gs pos="100000">
              <a:srgbClr val="1E123D"/>
            </a:gs>
          </a:gsLst>
          <a:lin ang="5400012" scaled="0"/>
        </a:gra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 facts about the 3 Toed Sloth</a:t>
            </a:r>
            <a:endParaRPr/>
          </a:p>
        </p:txBody>
      </p:sp>
      <p:sp>
        <p:nvSpPr>
          <p:cNvPr id="149" name="Google Shape;149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They can hold their breath for 40 minutes underwater.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They are the world’s slowest </a:t>
            </a:r>
            <a:r>
              <a:rPr lang="en">
                <a:solidFill>
                  <a:schemeClr val="dk1"/>
                </a:solidFill>
              </a:rPr>
              <a:t>mammal.</a:t>
            </a:r>
            <a:r>
              <a:rPr lang="en">
                <a:solidFill>
                  <a:schemeClr val="dk1"/>
                </a:solidFill>
              </a:rPr>
              <a:t> 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Algae grows on its fury coat.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They are arboreal (tree dwelling).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They sleep up to 15 -20 hours a day 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It </a:t>
            </a:r>
            <a:r>
              <a:rPr lang="en">
                <a:solidFill>
                  <a:schemeClr val="dk1"/>
                </a:solidFill>
              </a:rPr>
              <a:t>descends</a:t>
            </a:r>
            <a:r>
              <a:rPr lang="en">
                <a:solidFill>
                  <a:schemeClr val="dk1"/>
                </a:solidFill>
              </a:rPr>
              <a:t> once a week.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On ground they travel 6-8 ft per minute.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Sloths poop once a week.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lin ang="5400012" scaled="0"/>
        </a:gra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/>
          <p:nvPr>
            <p:ph type="title"/>
          </p:nvPr>
        </p:nvSpPr>
        <p:spPr>
          <a:xfrm>
            <a:off x="311700" y="365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Sources</a:t>
            </a:r>
            <a:r>
              <a:rPr lang="en"/>
              <a:t> </a:t>
            </a:r>
            <a:endParaRPr/>
          </a:p>
        </p:txBody>
      </p:sp>
      <p:sp>
        <p:nvSpPr>
          <p:cNvPr id="155" name="Google Shape;155;p26"/>
          <p:cNvSpPr txBox="1"/>
          <p:nvPr>
            <p:ph idx="1" type="body"/>
          </p:nvPr>
        </p:nvSpPr>
        <p:spPr>
          <a:xfrm>
            <a:off x="0" y="825600"/>
            <a:ext cx="9144000" cy="43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https://www.rainforest-alliance.org/species/sloth/\</a:t>
            </a:r>
            <a:r>
              <a:rPr lang="en" sz="1700"/>
              <a:t> </a:t>
            </a:r>
            <a:endParaRPr sz="17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https://animals.mom.com/environment-sloth-3879.html</a:t>
            </a:r>
            <a:r>
              <a:rPr lang="en" sz="1600">
                <a:solidFill>
                  <a:schemeClr val="dk1"/>
                </a:solidFill>
              </a:rPr>
              <a:t> 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https://www.nationalgeographic.com/</a:t>
            </a:r>
            <a:endParaRPr sz="17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dk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http://earjecosystem.weebly.com/</a:t>
            </a:r>
            <a:r>
              <a:rPr lang="en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dk1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https://www.smore.com/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dk1"/>
                </a:solidFill>
                <a:highlight>
                  <a:srgbClr val="0B5394"/>
                </a:highlight>
                <a:latin typeface="Roboto"/>
                <a:ea typeface="Roboto"/>
                <a:cs typeface="Roboto"/>
                <a:sym typeface="Roboto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https://animalfactguide.c</a:t>
            </a:r>
            <a:r>
              <a:rPr lang="en" sz="1600">
                <a:solidFill>
                  <a:schemeClr val="dk1"/>
                </a:solidFill>
                <a:highlight>
                  <a:srgbClr val="0B5394"/>
                </a:highlight>
                <a:latin typeface="Roboto"/>
                <a:ea typeface="Roboto"/>
                <a:cs typeface="Roboto"/>
                <a:sym typeface="Roboto"/>
              </a:rPr>
              <a:t>om         </a:t>
            </a:r>
            <a:endParaRPr sz="1600">
              <a:solidFill>
                <a:schemeClr val="dk1"/>
              </a:solidFill>
              <a:highlight>
                <a:srgbClr val="0B5394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dk1"/>
                </a:solidFill>
                <a:highlight>
                  <a:srgbClr val="0B5394"/>
                </a:highlight>
                <a:latin typeface="Roboto"/>
                <a:ea typeface="Roboto"/>
                <a:cs typeface="Roboto"/>
                <a:sym typeface="Roboto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https://en.wikipedia.com</a:t>
            </a:r>
            <a:r>
              <a:rPr lang="en" sz="1600">
                <a:solidFill>
                  <a:schemeClr val="dk1"/>
                </a:solidFill>
                <a:highlight>
                  <a:srgbClr val="0B5394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1600">
              <a:solidFill>
                <a:schemeClr val="dk1"/>
              </a:solidFill>
              <a:highlight>
                <a:srgbClr val="0B5394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dk1"/>
                </a:solidFill>
                <a:highlight>
                  <a:srgbClr val="0B5394"/>
                </a:highlight>
                <a:latin typeface="Roboto"/>
                <a:ea typeface="Roboto"/>
                <a:cs typeface="Roboto"/>
                <a:sym typeface="Roboto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https://emborawild.com</a:t>
            </a:r>
            <a:r>
              <a:rPr lang="en" sz="1600">
                <a:solidFill>
                  <a:schemeClr val="dk1"/>
                </a:solidFill>
                <a:highlight>
                  <a:srgbClr val="0B5394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1600">
              <a:solidFill>
                <a:schemeClr val="dk1"/>
              </a:solidFill>
              <a:highlight>
                <a:srgbClr val="0B5394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dk1"/>
                </a:solidFill>
                <a:highlight>
                  <a:srgbClr val="0B5394"/>
                </a:highlight>
                <a:latin typeface="Roboto"/>
                <a:ea typeface="Roboto"/>
                <a:cs typeface="Roboto"/>
                <a:sym typeface="Roboto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https://www.livescience.com</a:t>
            </a:r>
            <a:r>
              <a:rPr lang="en" sz="1600">
                <a:solidFill>
                  <a:schemeClr val="dk1"/>
                </a:solidFill>
                <a:highlight>
                  <a:schemeClr val="dk1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1600">
              <a:solidFill>
                <a:schemeClr val="dk1"/>
              </a:solidFill>
              <a:highlight>
                <a:schemeClr val="dk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0B5394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0B5394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0B5394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1C4587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 u="sng">
              <a:solidFill>
                <a:srgbClr val="1A0DAB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https://animalfactguide.com</a:t>
            </a:r>
            <a:endParaRPr sz="105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my creature came from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The Three Toed sloth comes from the tropical forests in Central and South  America.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600" y="1614075"/>
            <a:ext cx="2562318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2683" y="1660725"/>
            <a:ext cx="2321842" cy="348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E29AA"/>
            </a:gs>
            <a:gs pos="100000">
              <a:srgbClr val="1E123D"/>
            </a:gs>
          </a:gsLst>
          <a:lin ang="5400012" scaled="0"/>
        </a:gra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ecosystem do they live in? </a:t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The Sloths live in tropical forests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400" y="1935000"/>
            <a:ext cx="3965596" cy="2633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2550" y="1923690"/>
            <a:ext cx="3965600" cy="2645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weather like in the tropical Forest?</a:t>
            </a:r>
            <a:endParaRPr/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The weather in the tropical forests is warm and humid the </a:t>
            </a:r>
            <a:r>
              <a:rPr lang="en">
                <a:solidFill>
                  <a:schemeClr val="dk1"/>
                </a:solidFill>
              </a:rPr>
              <a:t>temperature</a:t>
            </a:r>
            <a:r>
              <a:rPr lang="en">
                <a:solidFill>
                  <a:schemeClr val="dk1"/>
                </a:solidFill>
              </a:rPr>
              <a:t> is 21 - 30 degrees celsius but in </a:t>
            </a:r>
            <a:r>
              <a:rPr lang="en">
                <a:solidFill>
                  <a:schemeClr val="dk1"/>
                </a:solidFill>
              </a:rPr>
              <a:t>fahrenheit</a:t>
            </a:r>
            <a:r>
              <a:rPr lang="en">
                <a:solidFill>
                  <a:schemeClr val="dk1"/>
                </a:solidFill>
              </a:rPr>
              <a:t> it is 70 to 85 degrees.  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700" y="2079994"/>
            <a:ext cx="3627000" cy="243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6991" y="2079999"/>
            <a:ext cx="4064584" cy="232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E29AA"/>
            </a:gs>
            <a:gs pos="100000">
              <a:srgbClr val="1E123D"/>
            </a:gs>
          </a:gsLst>
          <a:lin ang="5400012" scaled="0"/>
        </a:gra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type of consumers are they?</a:t>
            </a:r>
            <a:endParaRPr/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3 Toed Sloths are </a:t>
            </a:r>
            <a:r>
              <a:rPr lang="en">
                <a:solidFill>
                  <a:schemeClr val="dk1"/>
                </a:solidFill>
              </a:rPr>
              <a:t>herbivores.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303" y="2129500"/>
            <a:ext cx="3657051" cy="24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3997" y="2129929"/>
            <a:ext cx="3657050" cy="2438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lin ang="5400012" scaled="0"/>
        </a:gra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foods does the Sloth typically eat? </a:t>
            </a:r>
            <a:endParaRPr/>
          </a:p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They typically eat leaves, shoots, and fruit.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125225"/>
            <a:ext cx="4022475" cy="226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4571" y="2125225"/>
            <a:ext cx="3396131" cy="226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E29AA"/>
            </a:gs>
            <a:gs pos="100000">
              <a:srgbClr val="1E123D"/>
            </a:gs>
          </a:gsLst>
          <a:lin ang="5400012" scaled="0"/>
        </a:gra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Does the Sloth have any predators? </a:t>
            </a:r>
            <a:endParaRPr/>
          </a:p>
        </p:txBody>
      </p:sp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 The Three Toed </a:t>
            </a:r>
            <a:r>
              <a:rPr lang="en">
                <a:solidFill>
                  <a:schemeClr val="dk1"/>
                </a:solidFill>
              </a:rPr>
              <a:t>Sloths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predators</a:t>
            </a:r>
            <a:r>
              <a:rPr lang="en">
                <a:solidFill>
                  <a:schemeClr val="dk1"/>
                </a:solidFill>
              </a:rPr>
              <a:t> are Jaguars, Harpy Eagles, and humans.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000" y="1827325"/>
            <a:ext cx="2648475" cy="216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6625" y="1879295"/>
            <a:ext cx="2648476" cy="211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 rotWithShape="1">
          <a:blip r:embed="rId5">
            <a:alphaModFix/>
          </a:blip>
          <a:srcRect b="0" l="0" r="-4887" t="-23808"/>
          <a:stretch/>
        </p:blipFill>
        <p:spPr>
          <a:xfrm>
            <a:off x="6508425" y="1699100"/>
            <a:ext cx="2682050" cy="211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lin ang="5400012" scaled="0"/>
        </a:gra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Sloths typical food chains? </a:t>
            </a:r>
            <a:endParaRPr/>
          </a:p>
        </p:txBody>
      </p:sp>
      <p:sp>
        <p:nvSpPr>
          <p:cNvPr id="110" name="Google Shape;110;p20"/>
          <p:cNvSpPr txBox="1"/>
          <p:nvPr>
            <p:ph idx="1" type="body"/>
          </p:nvPr>
        </p:nvSpPr>
        <p:spPr>
          <a:xfrm>
            <a:off x="311700" y="10742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The Sloths typical </a:t>
            </a:r>
            <a:r>
              <a:rPr lang="en">
                <a:solidFill>
                  <a:schemeClr val="dk1"/>
                </a:solidFill>
              </a:rPr>
              <a:t>food chain is mostly leaves and fruit.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5625" y="1074250"/>
            <a:ext cx="2585600" cy="38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 rotWithShape="1">
          <a:blip r:embed="rId4">
            <a:alphaModFix/>
          </a:blip>
          <a:srcRect b="2810" l="-7120" r="7120" t="-2810"/>
          <a:stretch/>
        </p:blipFill>
        <p:spPr>
          <a:xfrm>
            <a:off x="810200" y="1581150"/>
            <a:ext cx="4758475" cy="267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E29AA"/>
            </a:gs>
            <a:gs pos="100000">
              <a:srgbClr val="1E123D"/>
            </a:gs>
          </a:gsLst>
          <a:lin ang="5400012" scaled="0"/>
        </a:gra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Sloths have adaptations to help it survive?</a:t>
            </a:r>
            <a:endParaRPr/>
          </a:p>
        </p:txBody>
      </p:sp>
      <p:sp>
        <p:nvSpPr>
          <p:cNvPr id="118" name="Google Shape;118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The adaptations Sloth’s have is having </a:t>
            </a:r>
            <a:r>
              <a:rPr lang="en">
                <a:solidFill>
                  <a:schemeClr val="dk1"/>
                </a:solidFill>
              </a:rPr>
              <a:t>their</a:t>
            </a:r>
            <a:r>
              <a:rPr lang="en">
                <a:solidFill>
                  <a:schemeClr val="dk1"/>
                </a:solidFill>
              </a:rPr>
              <a:t> curved feet to grasp on the trees branches, are good swimmers, and </a:t>
            </a:r>
            <a:r>
              <a:rPr lang="en">
                <a:solidFill>
                  <a:schemeClr val="dk1"/>
                </a:solidFill>
              </a:rPr>
              <a:t>their fur</a:t>
            </a:r>
            <a:r>
              <a:rPr lang="en">
                <a:solidFill>
                  <a:schemeClr val="dk1"/>
                </a:solidFill>
              </a:rPr>
              <a:t> helps them when it rains (water goes off easily) also to </a:t>
            </a:r>
            <a:r>
              <a:rPr lang="en">
                <a:solidFill>
                  <a:schemeClr val="dk1"/>
                </a:solidFill>
              </a:rPr>
              <a:t>camouflage.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9" name="Google Shape;119;p21"/>
          <p:cNvPicPr preferRelativeResize="0"/>
          <p:nvPr/>
        </p:nvPicPr>
        <p:blipFill rotWithShape="1">
          <a:blip r:embed="rId3">
            <a:alphaModFix/>
          </a:blip>
          <a:srcRect b="14190" l="0" r="0" t="-14190"/>
          <a:stretch/>
        </p:blipFill>
        <p:spPr>
          <a:xfrm>
            <a:off x="495300" y="1937675"/>
            <a:ext cx="3354375" cy="233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375" y="2041875"/>
            <a:ext cx="2973200" cy="222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