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5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highlight>
                  <a:schemeClr val="dk2"/>
                </a:highlight>
              </a:rPr>
              <a:t>Make sure that Emperor Tamarin Monkey is capitalized properly throughout the slide</a:t>
            </a:r>
            <a:r>
              <a:rPr lang="en" sz="900">
                <a:solidFill>
                  <a:schemeClr val="dk1"/>
                </a:solidFill>
              </a:rPr>
              <a:t>. 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c54cd6c6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c54cd6c6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5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c54cd6c6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c54cd6c6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5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c54cd6c6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c54cd6c6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5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c54cd6c6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c54cd6c6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5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highlight>
                  <a:schemeClr val="dk2"/>
                </a:highlight>
              </a:rPr>
              <a:t>Capitalization, and punctuation at the end of sentences</a:t>
            </a:r>
            <a:r>
              <a:rPr lang="en" sz="900">
                <a:solidFill>
                  <a:schemeClr val="dk1"/>
                </a:solidFill>
              </a:rPr>
              <a:t>.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c54cd6c6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0c54cd6c6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6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eaa9be1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eaa9be1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6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eaa9be19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eaa9be19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6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c54cd6c6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c54cd6c6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6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highlight>
                  <a:srgbClr val="00FF00"/>
                </a:highlight>
              </a:rPr>
              <a:t>Weather is misspelled.</a:t>
            </a:r>
            <a:r>
              <a:rPr lang="en" sz="900">
                <a:solidFill>
                  <a:schemeClr val="dk1"/>
                </a:solidFill>
              </a:rPr>
              <a:t> 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c54cd6c6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c54cd6c6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5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highlight>
                  <a:schemeClr val="dk2"/>
                </a:highlight>
              </a:rPr>
              <a:t>Capitalization</a:t>
            </a:r>
            <a:endParaRPr sz="900"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c54cd6c6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c54cd6c6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5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highlight>
                  <a:schemeClr val="dk2"/>
                </a:highlight>
              </a:rPr>
              <a:t>Captalization</a:t>
            </a:r>
            <a:endParaRPr sz="900"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c54cd6c6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c54cd6c6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6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f35243a3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f35243a3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6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f35243a3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f35243a3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Background Color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5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highlight>
                  <a:schemeClr val="dk2"/>
                </a:highlight>
              </a:rPr>
              <a:t>Capitalization</a:t>
            </a:r>
            <a:endParaRPr sz="900"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racinezoo.org/emperor-tamarin-fact-sheet" TargetMode="External"/><Relationship Id="rId4" Type="http://schemas.openxmlformats.org/officeDocument/2006/relationships/hyperlink" Target="https://nationalzoo.si.edu/animals/emperor-tamari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Emperor tamarin monkey project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By Austin Del rio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Emperor Tamarin Weight And Height</a:t>
            </a: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493775" y="1541125"/>
            <a:ext cx="407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Emperor tamarins weigh 1 pound when their an adult and are 9 - 10 inches tall.</a:t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71750"/>
            <a:ext cx="6411264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Emperor Tamarin Gender Differences And Similarities</a:t>
            </a:r>
            <a:endParaRPr/>
          </a:p>
        </p:txBody>
      </p:sp>
      <p:sp>
        <p:nvSpPr>
          <p:cNvPr id="130" name="Google Shape;130;p23"/>
          <p:cNvSpPr txBox="1"/>
          <p:nvPr/>
        </p:nvSpPr>
        <p:spPr>
          <a:xfrm>
            <a:off x="411300" y="1778200"/>
            <a:ext cx="288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 txBox="1"/>
          <p:nvPr/>
        </p:nvSpPr>
        <p:spPr>
          <a:xfrm>
            <a:off x="462850" y="2025600"/>
            <a:ext cx="369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Both male </a:t>
            </a:r>
            <a:r>
              <a:rPr lang="en"/>
              <a:t>and</a:t>
            </a:r>
            <a:r>
              <a:rPr lang="en"/>
              <a:t> female Emperor tamarins are similar as they both weigh the same and are the same height.</a:t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5250" y="1170125"/>
            <a:ext cx="4454250" cy="249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Emperor Tamarin </a:t>
            </a:r>
            <a:r>
              <a:rPr lang="en"/>
              <a:t>Lifespan</a:t>
            </a:r>
            <a:endParaRPr/>
          </a:p>
        </p:txBody>
      </p:sp>
      <p:sp>
        <p:nvSpPr>
          <p:cNvPr id="138" name="Google Shape;138;p24"/>
          <p:cNvSpPr txBox="1"/>
          <p:nvPr/>
        </p:nvSpPr>
        <p:spPr>
          <a:xfrm>
            <a:off x="483450" y="1530825"/>
            <a:ext cx="312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Emperor tamarins live from ten to twenty years old.</a:t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2350" y="1820550"/>
            <a:ext cx="5011650" cy="332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Emperor Tamarin Facts</a:t>
            </a:r>
            <a:endParaRPr/>
          </a:p>
        </p:txBody>
      </p:sp>
      <p:sp>
        <p:nvSpPr>
          <p:cNvPr id="145" name="Google Shape;145;p25"/>
          <p:cNvSpPr txBox="1"/>
          <p:nvPr/>
        </p:nvSpPr>
        <p:spPr>
          <a:xfrm>
            <a:off x="514375" y="1386525"/>
            <a:ext cx="369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Emperor tamarins weigh 1.6 oz. at birth.</a:t>
            </a:r>
            <a:endParaRPr/>
          </a:p>
        </p:txBody>
      </p:sp>
      <p:sp>
        <p:nvSpPr>
          <p:cNvPr id="146" name="Google Shape;146;p25"/>
          <p:cNvSpPr txBox="1"/>
          <p:nvPr/>
        </p:nvSpPr>
        <p:spPr>
          <a:xfrm>
            <a:off x="524675" y="2015275"/>
            <a:ext cx="3710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Female Emperor tamarins can see a wider range of colors that helps them find more ripe fruit.</a:t>
            </a:r>
            <a:endParaRPr/>
          </a:p>
        </p:txBody>
      </p:sp>
      <p:sp>
        <p:nvSpPr>
          <p:cNvPr id="147" name="Google Shape;147;p25"/>
          <p:cNvSpPr txBox="1"/>
          <p:nvPr/>
        </p:nvSpPr>
        <p:spPr>
          <a:xfrm>
            <a:off x="504075" y="2870825"/>
            <a:ext cx="375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5"/>
          <p:cNvSpPr txBox="1"/>
          <p:nvPr/>
        </p:nvSpPr>
        <p:spPr>
          <a:xfrm>
            <a:off x="535000" y="2881125"/>
            <a:ext cx="3669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Emperor tamarins have long whiskers that make it look like they have a mustache.</a:t>
            </a:r>
            <a:endParaRPr/>
          </a:p>
        </p:txBody>
      </p:sp>
      <p:sp>
        <p:nvSpPr>
          <p:cNvPr id="149" name="Google Shape;149;p25"/>
          <p:cNvSpPr txBox="1"/>
          <p:nvPr/>
        </p:nvSpPr>
        <p:spPr>
          <a:xfrm>
            <a:off x="535000" y="3746950"/>
            <a:ext cx="36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Emperor tamarins mostly give birth to twins but </a:t>
            </a:r>
            <a:r>
              <a:rPr lang="en"/>
              <a:t>occasionally</a:t>
            </a:r>
            <a:r>
              <a:rPr lang="en"/>
              <a:t> they have triplets or sometimes just one.</a:t>
            </a:r>
            <a:endParaRPr/>
          </a:p>
        </p:txBody>
      </p:sp>
      <p:sp>
        <p:nvSpPr>
          <p:cNvPr id="150" name="Google Shape;150;p25"/>
          <p:cNvSpPr txBox="1"/>
          <p:nvPr/>
        </p:nvSpPr>
        <p:spPr>
          <a:xfrm>
            <a:off x="2967600" y="1602975"/>
            <a:ext cx="593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5"/>
          <p:cNvSpPr txBox="1"/>
          <p:nvPr/>
        </p:nvSpPr>
        <p:spPr>
          <a:xfrm>
            <a:off x="4256050" y="1417450"/>
            <a:ext cx="477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They live in groups of two up too fifteen.</a:t>
            </a:r>
            <a:endParaRPr/>
          </a:p>
        </p:txBody>
      </p:sp>
      <p:sp>
        <p:nvSpPr>
          <p:cNvPr id="152" name="Google Shape;152;p25"/>
          <p:cNvSpPr txBox="1"/>
          <p:nvPr/>
        </p:nvSpPr>
        <p:spPr>
          <a:xfrm>
            <a:off x="4276650" y="1829750"/>
            <a:ext cx="473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Emperor tamarins live in trees.</a:t>
            </a:r>
            <a:endParaRPr/>
          </a:p>
        </p:txBody>
      </p:sp>
      <p:sp>
        <p:nvSpPr>
          <p:cNvPr id="153" name="Google Shape;153;p25"/>
          <p:cNvSpPr txBox="1"/>
          <p:nvPr/>
        </p:nvSpPr>
        <p:spPr>
          <a:xfrm>
            <a:off x="4317900" y="2242050"/>
            <a:ext cx="465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Emperor tamarins are </a:t>
            </a:r>
            <a:r>
              <a:rPr lang="en"/>
              <a:t>friendly</a:t>
            </a:r>
            <a:r>
              <a:rPr lang="en"/>
              <a:t>.</a:t>
            </a:r>
            <a:endParaRPr/>
          </a:p>
        </p:txBody>
      </p:sp>
      <p:sp>
        <p:nvSpPr>
          <p:cNvPr id="154" name="Google Shape;154;p25"/>
          <p:cNvSpPr txBox="1"/>
          <p:nvPr/>
        </p:nvSpPr>
        <p:spPr>
          <a:xfrm>
            <a:off x="4297275" y="2695575"/>
            <a:ext cx="466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They also live with different species of tamarins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That I used</a:t>
            </a:r>
            <a:endParaRPr/>
          </a:p>
        </p:txBody>
      </p:sp>
      <p:sp>
        <p:nvSpPr>
          <p:cNvPr id="160" name="Google Shape;160;p26"/>
          <p:cNvSpPr txBox="1"/>
          <p:nvPr/>
        </p:nvSpPr>
        <p:spPr>
          <a:xfrm>
            <a:off x="2184200" y="1664825"/>
            <a:ext cx="446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are the resources I used.</a:t>
            </a:r>
            <a:endParaRPr/>
          </a:p>
        </p:txBody>
      </p:sp>
      <p:sp>
        <p:nvSpPr>
          <p:cNvPr id="161" name="Google Shape;161;p26"/>
          <p:cNvSpPr txBox="1"/>
          <p:nvPr/>
        </p:nvSpPr>
        <p:spPr>
          <a:xfrm>
            <a:off x="967925" y="2891425"/>
            <a:ext cx="296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https://racinezoo.org/emperor-tamarin-fact-sheet</a:t>
            </a:r>
            <a:endParaRPr/>
          </a:p>
        </p:txBody>
      </p:sp>
      <p:sp>
        <p:nvSpPr>
          <p:cNvPr id="162" name="Google Shape;162;p26"/>
          <p:cNvSpPr txBox="1"/>
          <p:nvPr/>
        </p:nvSpPr>
        <p:spPr>
          <a:xfrm>
            <a:off x="3998350" y="2901725"/>
            <a:ext cx="258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https://nationalzoo.si.edu/animals/emperor-tamarin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5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Emperor Tamarin Habitat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850" y="2346800"/>
            <a:ext cx="4972450" cy="279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0" y="2346800"/>
            <a:ext cx="3657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Emperor tamarins are native to the southwest Amazon Basin, with a range that crosses Peru, Brazil, and Bolivia.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lin ang="5400012" scaled="0"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Emperor Tamarin Ecosystem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25"/>
            <a:ext cx="6456275" cy="25610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0" y="3578750"/>
            <a:ext cx="4389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They live in a variety of wooded habitats, including lowland, mountain and seasonal flooded forests.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Emperor </a:t>
            </a:r>
            <a:r>
              <a:rPr lang="en"/>
              <a:t>Tamarin</a:t>
            </a:r>
            <a:r>
              <a:rPr lang="en"/>
              <a:t> </a:t>
            </a:r>
            <a:r>
              <a:rPr lang="en"/>
              <a:t>Ecosystem Waether</a:t>
            </a:r>
            <a:r>
              <a:rPr lang="en"/>
              <a:t> 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26438" l="26438" r="0" t="0"/>
          <a:stretch/>
        </p:blipFill>
        <p:spPr>
          <a:xfrm>
            <a:off x="4199900" y="2571750"/>
            <a:ext cx="386462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" y="1017726"/>
            <a:ext cx="4199901" cy="41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4314000" y="1328950"/>
            <a:ext cx="483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Emperor tamarins live in the Amazon lowland and lower montane rainforests.</a:t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4334225" y="2036325"/>
            <a:ext cx="47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weather is </a:t>
            </a:r>
            <a:r>
              <a:rPr lang="en"/>
              <a:t>usually</a:t>
            </a:r>
            <a:r>
              <a:rPr lang="en"/>
              <a:t> warm but it does rain often.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lin ang="5400012" scaled="0"/>
        </a:gra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8800" y="1079175"/>
            <a:ext cx="2913493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585225" y="1079175"/>
            <a:ext cx="5333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Emperor tamarins are </a:t>
            </a:r>
            <a:r>
              <a:rPr lang="en" sz="2000"/>
              <a:t>omnivores.</a:t>
            </a:r>
            <a:endParaRPr sz="200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8700" y="1571775"/>
            <a:ext cx="2913500" cy="34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Emperor Tamarin Consumer Type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lin ang="5400012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Emperor Tamarin Food Habits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2075" y="1322525"/>
            <a:ext cx="5091917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342700" y="1409800"/>
            <a:ext cx="368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Emperor tamarins mostly eat fruit.</a:t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332200" y="2319250"/>
            <a:ext cx="3709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Emperor tamarins sometimes also eat insects, </a:t>
            </a:r>
            <a:r>
              <a:rPr lang="en"/>
              <a:t>nectar</a:t>
            </a:r>
            <a:r>
              <a:rPr lang="en"/>
              <a:t>, leaves, and gum.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982"/>
            </a:gs>
            <a:gs pos="100000">
              <a:srgbClr val="F58F0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Emperor Tamarin Predators</a:t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383125" y="1298650"/>
            <a:ext cx="4011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Emperor tamarins are small so they do have a number of predators like wild cats, dogs, snakes and birds of prey that all live in the same </a:t>
            </a:r>
            <a:r>
              <a:rPr lang="en"/>
              <a:t>ecosystem.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907140"/>
            <a:ext cx="4572000" cy="3236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125" y="2345350"/>
            <a:ext cx="4188875" cy="279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lin ang="5400012" scaled="0"/>
        </a:gra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Emperor Tamarin Food Chain</a:t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535000" y="1365900"/>
            <a:ext cx="380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Their food chain is a </a:t>
            </a:r>
            <a:r>
              <a:rPr lang="en"/>
              <a:t>Omnivore</a:t>
            </a:r>
            <a:r>
              <a:rPr lang="en"/>
              <a:t> one.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18500"/>
            <a:ext cx="4606651" cy="307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Emperor Tamarin Adaptations</a:t>
            </a:r>
            <a:endParaRPr/>
          </a:p>
        </p:txBody>
      </p:sp>
      <p:sp>
        <p:nvSpPr>
          <p:cNvPr id="115" name="Google Shape;115;p21"/>
          <p:cNvSpPr txBox="1"/>
          <p:nvPr/>
        </p:nvSpPr>
        <p:spPr>
          <a:xfrm>
            <a:off x="411300" y="1499900"/>
            <a:ext cx="386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Emperor tamarins have claws to help them find food in tree trunks.</a:t>
            </a:r>
            <a:endParaRPr/>
          </a:p>
        </p:txBody>
      </p:sp>
      <p:sp>
        <p:nvSpPr>
          <p:cNvPr id="116" name="Google Shape;116;p21"/>
          <p:cNvSpPr txBox="1"/>
          <p:nvPr/>
        </p:nvSpPr>
        <p:spPr>
          <a:xfrm>
            <a:off x="411300" y="2149275"/>
            <a:ext cx="3896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Emperor tamarins also have long hands to </a:t>
            </a:r>
            <a:r>
              <a:rPr lang="en"/>
              <a:t>help</a:t>
            </a:r>
            <a:r>
              <a:rPr lang="en"/>
              <a:t> them grip on branches and swing.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0100" y="1170125"/>
            <a:ext cx="4531499" cy="226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