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c5344cc8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c5344cc8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c5344cc8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c5344cc8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c5344cc8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c5344cc8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c5344cc8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c5344cc8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b157c3e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b157c3e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b379549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b379549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b157c3e1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b157c3e1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c5344cc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c5344cc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c5344cc8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c5344cc8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c5344cc8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c5344cc8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c5344cc8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c5344cc8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c5344cc8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c5344cc8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c5344cc8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c5344cc8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hyperlink" Target="https://www.doi.gov/blog/15-facts-about-our-national-mammal-american-bison#:~:text=Bison%20are%20the%20largest%20mammal,National%20Wildlife%20Refuge%20in%20Colorado." TargetMode="External"/><Relationship Id="rId5" Type="http://schemas.openxmlformats.org/officeDocument/2006/relationships/hyperlink" Target="https://www.doi.gov/blog/15-facts-about-our-national-mammal-american-bison#:~:text=Bison%20are%20the%20largest%20mammal,National%20Wildlife%20Refuge%20in%20Colorado." TargetMode="External"/><Relationship Id="rId6" Type="http://schemas.openxmlformats.org/officeDocument/2006/relationships/hyperlink" Target="https://www.doi.gov/blog/15-facts-about-our-national-mammal-american-bison#:~:text=Bison%20are%20the%20largest%20mammal,National%20Wildlife%20Refuge%20in%20Colorado." TargetMode="External"/><Relationship Id="rId7" Type="http://schemas.openxmlformats.org/officeDocument/2006/relationships/hyperlink" Target="https://www.doi.gov/blog/15-facts-about-our-national-mammal-american-bison#:~:text=Bison%20are%20the%20largest%20mammal,National%20Wildlife%20Refuge%20in%20Colorado." TargetMode="External"/><Relationship Id="rId8" Type="http://schemas.openxmlformats.org/officeDocument/2006/relationships/hyperlink" Target="https://www.doi.gov/blog/15-facts-about-our-national-mammal-american-bison#:~:text=Bison%20are%20the%20largest%20mammal,National%20Wildlife%20Refuge%20in%20Colorado.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13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r>
              <a:rPr b="1" i="1" lang="en">
                <a:solidFill>
                  <a:schemeClr val="lt1"/>
                </a:solidFill>
              </a:rPr>
              <a:t>The American Bison</a:t>
            </a:r>
            <a:endParaRPr b="1" i="1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</a:t>
            </a:r>
            <a:r>
              <a:rPr b="1" i="1" lang="en"/>
              <a:t>     </a:t>
            </a:r>
            <a:r>
              <a:rPr b="1" i="1" lang="en">
                <a:solidFill>
                  <a:schemeClr val="lt1"/>
                </a:solidFill>
              </a:rPr>
              <a:t>By D’Macio Acosta</a:t>
            </a:r>
            <a:endParaRPr b="1" i="1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5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b="1" i="1" lang="en">
                <a:solidFill>
                  <a:schemeClr val="lt1"/>
                </a:solidFill>
              </a:rPr>
              <a:t>What do American Bison look like?</a:t>
            </a:r>
            <a:endParaRPr b="1" i="1">
              <a:solidFill>
                <a:schemeClr val="lt1"/>
              </a:solidFill>
            </a:endParaRPr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American bison can weigh up to 2,000 pounds and can stand up to six feet tall.</a:t>
            </a:r>
            <a:r>
              <a:rPr b="1" lang="en">
                <a:solidFill>
                  <a:schemeClr val="lt1"/>
                </a:solidFill>
              </a:rPr>
              <a:t>The bison has long shaggy brown fur, a mane and beard under its chin and a long tail with a tuft of hair at the end. It has a big head with short black horns and a hump on its shoulders.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highlight>
                  <a:schemeClr val="lt2"/>
                </a:highlight>
              </a:rPr>
              <a:t>Do male and female Bison have the same </a:t>
            </a:r>
            <a:r>
              <a:rPr b="1" i="1" lang="en">
                <a:highlight>
                  <a:schemeClr val="lt2"/>
                </a:highlight>
              </a:rPr>
              <a:t>traits?</a:t>
            </a:r>
            <a:endParaRPr b="1" i="1">
              <a:highlight>
                <a:schemeClr val="lt2"/>
              </a:highlight>
            </a:endParaRPr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Bison are the largest mammal in North America.Male bison weigh up to 2,000 pounds and stand 6 feet tall, while females weigh up to 1,000 pounds and reach a height of 4-5 feet. Bison calves weigh 30-70 pounds at birth.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lt1"/>
                </a:solidFill>
              </a:rPr>
              <a:t>What is the American Bison </a:t>
            </a:r>
            <a:r>
              <a:rPr b="1" i="1" lang="en">
                <a:solidFill>
                  <a:schemeClr val="lt1"/>
                </a:solidFill>
              </a:rPr>
              <a:t>lifespan</a:t>
            </a:r>
            <a:r>
              <a:rPr b="1" i="1" lang="en">
                <a:solidFill>
                  <a:schemeClr val="lt1"/>
                </a:solidFill>
              </a:rPr>
              <a:t>?</a:t>
            </a:r>
            <a:endParaRPr b="1" i="1">
              <a:solidFill>
                <a:schemeClr val="lt1"/>
              </a:solidFill>
            </a:endParaRPr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Bison can live up to 20 years old. The average lifespan for a bison is 10–20 years, but some live to be older.How ever in captivity they can live up to 40 years old.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90075" y="222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highlight>
                  <a:schemeClr val="lt1"/>
                </a:highlight>
              </a:rPr>
              <a:t>Facts about the American Bison</a:t>
            </a:r>
            <a:endParaRPr b="1" i="1">
              <a:highlight>
                <a:schemeClr val="lt1"/>
              </a:highlight>
            </a:endParaRPr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11700" y="85202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b="1" lang="en">
                <a:solidFill>
                  <a:schemeClr val="lt1"/>
                </a:solidFill>
                <a:highlight>
                  <a:schemeClr val="dk1"/>
                </a:highlight>
              </a:rPr>
              <a:t>Bison can be 10 to 12 feet long.</a:t>
            </a:r>
            <a:endParaRPr b="1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b="1" lang="en">
                <a:solidFill>
                  <a:schemeClr val="lt1"/>
                </a:solidFill>
                <a:highlight>
                  <a:schemeClr val="dk1"/>
                </a:highlight>
              </a:rPr>
              <a:t>Bison can spin around quickly to defend themselves against predators.</a:t>
            </a:r>
            <a:endParaRPr b="1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b="1" lang="en">
                <a:solidFill>
                  <a:schemeClr val="lt1"/>
                </a:solidFill>
                <a:highlight>
                  <a:schemeClr val="dk1"/>
                </a:highlight>
              </a:rPr>
              <a:t>Even though weighing a ton bison can up to 6 feet.</a:t>
            </a:r>
            <a:endParaRPr b="1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b="1" lang="en">
                <a:solidFill>
                  <a:schemeClr val="lt1"/>
                </a:solidFill>
                <a:highlight>
                  <a:schemeClr val="dk1"/>
                </a:highlight>
              </a:rPr>
              <a:t>Bison are </a:t>
            </a:r>
            <a:r>
              <a:rPr b="1" lang="en">
                <a:solidFill>
                  <a:schemeClr val="lt1"/>
                </a:solidFill>
                <a:highlight>
                  <a:schemeClr val="dk1"/>
                </a:highlight>
              </a:rPr>
              <a:t>surprisingly strong swimmers.</a:t>
            </a:r>
            <a:endParaRPr b="1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b="1" lang="en">
                <a:solidFill>
                  <a:schemeClr val="lt1"/>
                </a:solidFill>
                <a:highlight>
                  <a:schemeClr val="dk1"/>
                </a:highlight>
              </a:rPr>
              <a:t>Bison can run up to 35 miles per hour.</a:t>
            </a:r>
            <a:endParaRPr b="1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b="1" lang="en">
                <a:solidFill>
                  <a:schemeClr val="lt1"/>
                </a:solidFill>
                <a:highlight>
                  <a:schemeClr val="dk1"/>
                </a:highlight>
              </a:rPr>
              <a:t>Sadly there are only 500,000 Bison left in the world.</a:t>
            </a:r>
            <a:endParaRPr b="1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b="1" lang="en">
                <a:solidFill>
                  <a:schemeClr val="lt1"/>
                </a:solidFill>
                <a:highlight>
                  <a:schemeClr val="dk1"/>
                </a:highlight>
              </a:rPr>
              <a:t>The American Bison has 4 stomachs.</a:t>
            </a:r>
            <a:endParaRPr b="1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b="1" lang="en">
                <a:solidFill>
                  <a:schemeClr val="lt1"/>
                </a:solidFill>
                <a:highlight>
                  <a:schemeClr val="dk1"/>
                </a:highlight>
              </a:rPr>
              <a:t>One Bison can drink 30 gallons of water each day.</a:t>
            </a:r>
            <a:endParaRPr b="1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Sources</a:t>
            </a:r>
            <a:endParaRPr b="1" i="1"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Farm. Food. Life.</a:t>
            </a:r>
            <a:endParaRPr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uFill>
                <a:noFill/>
              </a:uFill>
              <a:latin typeface="Georgia"/>
              <a:ea typeface="Georgia"/>
              <a:cs typeface="Georgia"/>
              <a:sym typeface="Georgia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A0DAB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15 Facts About Our National Mammal: The American Bison</a:t>
            </a:r>
            <a:endParaRPr sz="1500">
              <a:solidFill>
                <a:srgbClr val="1A0DAB"/>
              </a:solidFill>
              <a:highlight>
                <a:srgbClr val="FFFFFF"/>
              </a:highlight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02124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https://www.doi.gov</a:t>
            </a:r>
            <a:endParaRPr sz="1050">
              <a:solidFill>
                <a:srgbClr val="202124"/>
              </a:solidFill>
              <a:highlight>
                <a:srgbClr val="FFFFFF"/>
              </a:highlight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Wikipedia</a:t>
            </a:r>
            <a:endParaRPr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01975" y="458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highlight>
                  <a:schemeClr val="lt2"/>
                </a:highlight>
              </a:rPr>
              <a:t>Where </a:t>
            </a:r>
            <a:r>
              <a:rPr b="1" i="1" lang="en">
                <a:highlight>
                  <a:schemeClr val="lt2"/>
                </a:highlight>
              </a:rPr>
              <a:t>the American Bison </a:t>
            </a:r>
            <a:r>
              <a:rPr b="1" i="1" lang="en">
                <a:highlight>
                  <a:schemeClr val="lt2"/>
                </a:highlight>
              </a:rPr>
              <a:t>originated from?</a:t>
            </a:r>
            <a:endParaRPr b="1" i="1">
              <a:highlight>
                <a:schemeClr val="lt2"/>
              </a:highlight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>
                <a:solidFill>
                  <a:schemeClr val="dk1"/>
                </a:solidFill>
                <a:highlight>
                  <a:schemeClr val="lt2"/>
                </a:highlight>
              </a:rPr>
              <a:t>The </a:t>
            </a:r>
            <a:r>
              <a:rPr b="1" i="1" lang="en">
                <a:solidFill>
                  <a:schemeClr val="dk1"/>
                </a:solidFill>
                <a:highlight>
                  <a:schemeClr val="lt2"/>
                </a:highlight>
              </a:rPr>
              <a:t>original</a:t>
            </a:r>
            <a:r>
              <a:rPr b="1" i="1" lang="en">
                <a:solidFill>
                  <a:schemeClr val="dk1"/>
                </a:solidFill>
                <a:highlight>
                  <a:schemeClr val="lt2"/>
                </a:highlight>
              </a:rPr>
              <a:t> bisons were </a:t>
            </a:r>
            <a:r>
              <a:rPr b="1" i="1" lang="en">
                <a:solidFill>
                  <a:schemeClr val="dk1"/>
                </a:solidFill>
                <a:highlight>
                  <a:schemeClr val="lt2"/>
                </a:highlight>
              </a:rPr>
              <a:t>discovered in A</a:t>
            </a:r>
            <a:r>
              <a:rPr b="1" i="1" lang="en">
                <a:solidFill>
                  <a:schemeClr val="dk1"/>
                </a:solidFill>
                <a:highlight>
                  <a:schemeClr val="lt2"/>
                </a:highlight>
              </a:rPr>
              <a:t>laska and came to America over a land bridge between Asia and Alaska.</a:t>
            </a:r>
            <a:endParaRPr b="1" i="1">
              <a:solidFill>
                <a:schemeClr val="dk1"/>
              </a:solidFill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What </a:t>
            </a:r>
            <a:r>
              <a:rPr b="1" i="1" lang="en"/>
              <a:t>ecosystem</a:t>
            </a:r>
            <a:r>
              <a:rPr b="1" i="1" lang="en"/>
              <a:t> do American Bison live in?</a:t>
            </a:r>
            <a:r>
              <a:rPr lang="en"/>
              <a:t> 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>
                <a:solidFill>
                  <a:schemeClr val="lt1"/>
                </a:solidFill>
              </a:rPr>
              <a:t>The American bisons live on plains, </a:t>
            </a:r>
            <a:r>
              <a:rPr b="1" i="1" lang="en">
                <a:solidFill>
                  <a:schemeClr val="lt1"/>
                </a:solidFill>
              </a:rPr>
              <a:t>prairies, and river valleys.</a:t>
            </a:r>
            <a:r>
              <a:rPr b="1" i="1" lang="en">
                <a:solidFill>
                  <a:schemeClr val="dk1"/>
                </a:solidFill>
              </a:rPr>
              <a:t>.</a:t>
            </a:r>
            <a:endParaRPr b="1" i="1">
              <a:solidFill>
                <a:schemeClr val="dk1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50" y="1723843"/>
            <a:ext cx="2906300" cy="193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6376" y="2571750"/>
            <a:ext cx="3857626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What is an American Bison ecosystem like?</a:t>
            </a:r>
            <a:endParaRPr b="1" i="1"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American bison ecosystems </a:t>
            </a:r>
            <a:r>
              <a:rPr b="1"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temperature</a:t>
            </a:r>
            <a:r>
              <a:rPr b="1"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can range from 19</a:t>
            </a:r>
            <a:r>
              <a:rPr i="1"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°</a:t>
            </a:r>
            <a:r>
              <a:rPr b="1"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 to 79°F and is rarely below 4°F or above 86°F.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What type of consumer is the American Bison?</a:t>
            </a:r>
            <a:endParaRPr b="1" i="1"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202124"/>
                </a:solidFill>
                <a:highlight>
                  <a:srgbClr val="FFFFFF"/>
                </a:highlight>
              </a:rPr>
              <a:t>American bison are herbivores.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What food do American Bisons eat?</a:t>
            </a:r>
            <a:endParaRPr b="1" i="1"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70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American Bison like eating low growing grass and sedges.</a:t>
            </a:r>
            <a:endParaRPr b="1"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lt1"/>
                </a:solidFill>
              </a:rPr>
              <a:t>What are the American Bisons </a:t>
            </a:r>
            <a:r>
              <a:rPr b="1" i="1" lang="en">
                <a:solidFill>
                  <a:schemeClr val="lt1"/>
                </a:solidFill>
              </a:rPr>
              <a:t>predators?</a:t>
            </a:r>
            <a:endParaRPr b="1" i="1">
              <a:solidFill>
                <a:schemeClr val="lt1"/>
              </a:solidFill>
            </a:endParaRPr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18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Wolves and </a:t>
            </a:r>
            <a:r>
              <a:rPr b="1" lang="en">
                <a:solidFill>
                  <a:schemeClr val="lt1"/>
                </a:solidFill>
              </a:rPr>
              <a:t>mountain lions usually prey on the sick, young, weak, and old bison.</a:t>
            </a:r>
            <a:r>
              <a:rPr b="1" lang="en"/>
              <a:t> </a:t>
            </a:r>
            <a:endParaRPr b="1"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38975"/>
            <a:ext cx="3756776" cy="25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lt1"/>
                </a:solidFill>
              </a:rPr>
              <a:t>What is the American Bison food chain?</a:t>
            </a:r>
            <a:r>
              <a:rPr b="1" i="1" lang="en"/>
              <a:t> </a:t>
            </a:r>
            <a:endParaRPr b="1" i="1"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096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The American Bison food chain </a:t>
            </a:r>
            <a:r>
              <a:rPr b="1" lang="en">
                <a:solidFill>
                  <a:schemeClr val="lt1"/>
                </a:solidFill>
              </a:rPr>
              <a:t>goes</a:t>
            </a:r>
            <a:r>
              <a:rPr b="1" lang="en">
                <a:solidFill>
                  <a:schemeClr val="lt1"/>
                </a:solidFill>
              </a:rPr>
              <a:t> like this</a:t>
            </a:r>
            <a:r>
              <a:rPr b="1" lang="en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3447675" y="3098550"/>
            <a:ext cx="180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347" y="1679268"/>
            <a:ext cx="425435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lt1"/>
                </a:solidFill>
              </a:rPr>
              <a:t>How do the American Bison adapt to survive? </a:t>
            </a:r>
            <a:endParaRPr b="1" i="1">
              <a:solidFill>
                <a:schemeClr val="lt1"/>
              </a:solidFill>
            </a:endParaRPr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The American Bison adapt to the cold </a:t>
            </a:r>
            <a:r>
              <a:rPr b="1" lang="en">
                <a:solidFill>
                  <a:schemeClr val="lt1"/>
                </a:solidFill>
              </a:rPr>
              <a:t>temperature by having a thick fur to survive the cold weather and to survive from predators they travel in herds.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