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b3795490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b379549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b157c3e1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b157c3e1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b157c3e1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b157c3e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Creature Project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Your 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599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0000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