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font" Target="fonts/PlayfairDispl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.fntdata"/><Relationship Id="rId6" Type="http://schemas.openxmlformats.org/officeDocument/2006/relationships/slide" Target="slides/slide1.xml"/><Relationship Id="rId18" Type="http://schemas.openxmlformats.org/officeDocument/2006/relationships/font" Target="fonts/PlayfairDispl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Needs a transition. 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c9d8110a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c9d8110a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Not scored duplicate slide.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You already had a predator slide.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Two spaces after a period.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c9d8110a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c9d8110a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Not scored extra topic.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Apparently, there are not really many animals similar to…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c9d8110a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c9d8110a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6 young squirrels are born?    Two spaces after a period.  Each sentence should start with a capital letter and end with punctuation. Africa and Eurasia need to be capitalized.  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You are missing slides… 4 by my count…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Needs a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Title…. Either History of a Squirrel  or   History of a squirrel.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Please put a space after each comma.  There are really common….  Two spaces after a period. Ie… …types.  Squirrels are easily found in fields or trees.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157c3e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b157c3e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Needs a transition.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…squirrel’s ecosystem…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Make Forest:  either a title on its own line, or make the font the same size at the rest.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b157c3e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b157c3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Put a space after each comma.   Fahrenheit is capitalized.   You need a qualifying adverb… Squirrel can lin in under….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Please put all references on the last page under the heading Sources.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c9d8110a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c9d8110a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 Put all references on the last slide under sources.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…plants, but they do not eat meat this is why they are called herbivores.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Two spaces after a period.    …anything, but they have a natural appetite for plants and nuts.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c9d8110a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c9d8110a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Put two spaces after a period.   All sentences should start with a capital letter and end with punctuation.  #3 please read this outloud to yourself.. Put all references on the last slide under the title “Sources”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c9d8110a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c9d8110a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What are the enemies of a squirrel?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Put a space after each comma.  When creating a list using comma the last item gets an “and”.  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For instance,    A list of some of squirrel enemies might include the hawk, fox, and coyote.   Also, some squirrels prey on other squirrels when in need. 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c9d8110a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c9d8110a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…trees, or just in defiance.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place all references on the last page.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c9d8110a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c9d8110a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Title (or write the question)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Pictures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Include Transitions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0 Answering  question  using  complete  sentences  (multiple sentences if needed to fully explain your answer)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1 Accuracy of information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There is no transition.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Weight, Appearance, Height. 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Two spaces after a colon. 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Relationship Id="rId6" Type="http://schemas.openxmlformats.org/officeDocument/2006/relationships/image" Target="../media/image16.png"/><Relationship Id="rId7" Type="http://schemas.openxmlformats.org/officeDocument/2006/relationships/image" Target="../media/image2.jpg"/><Relationship Id="rId8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ildsight.ca/wp-content/uploads/2020/06/lesson-plan-food-forest-web-backgrounder.pdf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360922" y="357200"/>
            <a:ext cx="1948800" cy="7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Playfair Display"/>
                <a:ea typeface="Playfair Display"/>
                <a:cs typeface="Playfair Display"/>
                <a:sym typeface="Playfair Display"/>
              </a:rPr>
              <a:t>Squirrel</a:t>
            </a:r>
            <a:endParaRPr b="1" sz="2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601100" y="3838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By.</a:t>
            </a:r>
            <a:r>
              <a:rPr b="1" lang="en" sz="3000">
                <a:solidFill>
                  <a:schemeClr val="dk1"/>
                </a:solidFill>
              </a:rPr>
              <a:t>Jasmine</a:t>
            </a:r>
            <a:r>
              <a:rPr lang="en"/>
              <a:t>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687" y="1400638"/>
            <a:ext cx="3206025" cy="214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501" y="32638"/>
            <a:ext cx="2205202" cy="14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270887" cy="1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598" y="3598200"/>
            <a:ext cx="1296381" cy="14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4112" y="1655163"/>
            <a:ext cx="3057488" cy="191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818725"/>
            <a:ext cx="1807861" cy="16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Squirrels predators.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1.Red tailed 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hawk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is one of the most common to be a squirrels predator.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2.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coyotes are also common to be around orchards.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3.foxes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5849" y="693657"/>
            <a:ext cx="1397277" cy="93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975" y="1795525"/>
            <a:ext cx="1691025" cy="12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025" y="2571741"/>
            <a:ext cx="1937651" cy="12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4933500" y="4145275"/>
            <a:ext cx="6021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15% to 22% </a:t>
            </a: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continue</a:t>
            </a: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 to live after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There born.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Similar</a:t>
            </a:r>
            <a:r>
              <a:rPr b="1" lang="en" sz="2500"/>
              <a:t> to a squirrel.</a:t>
            </a:r>
            <a:endParaRPr b="1" sz="2500"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Apparently there is not really much similar to a squirrel unless its the food habitat.</a:t>
            </a:r>
            <a:r>
              <a:rPr lang="en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275" y="1636250"/>
            <a:ext cx="3507250" cy="35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8 facts about a squirrel.</a:t>
            </a:r>
            <a:endParaRPr b="1" sz="2200"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1.They live around 6-10 years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2.family around a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medium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or small family.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3.They also eat plants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4.They eat meat too.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5.birthing is around 46/56 days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6.6 young squirrels are born.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7.They come in different colors like black and brown white.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8.They come from africa and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eurasia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History Of a S</a:t>
            </a:r>
            <a:r>
              <a:rPr lang="en" sz="3300"/>
              <a:t>quirrel</a:t>
            </a:r>
            <a:r>
              <a:rPr lang="en" sz="3000"/>
              <a:t> </a:t>
            </a:r>
            <a:endParaRPr sz="3000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My creature comes from america , eurasia, and africa.There really </a:t>
            </a:r>
            <a:r>
              <a:rPr lang="en" sz="1700">
                <a:solidFill>
                  <a:schemeClr val="dk1"/>
                </a:solidFill>
              </a:rPr>
              <a:t>common</a:t>
            </a:r>
            <a:r>
              <a:rPr lang="en" sz="1700">
                <a:solidFill>
                  <a:schemeClr val="dk1"/>
                </a:solidFill>
              </a:rPr>
              <a:t> places to find </a:t>
            </a:r>
            <a:r>
              <a:rPr lang="en" sz="1700">
                <a:solidFill>
                  <a:schemeClr val="dk1"/>
                </a:solidFill>
              </a:rPr>
              <a:t>squirrels</a:t>
            </a:r>
            <a:r>
              <a:rPr lang="en" sz="1700">
                <a:solidFill>
                  <a:schemeClr val="dk1"/>
                </a:solidFill>
              </a:rPr>
              <a:t> of most types.Squirrels are easily found in Fields or trees.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479" y="2369550"/>
            <a:ext cx="21870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195" y="2369550"/>
            <a:ext cx="17252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a </a:t>
            </a:r>
            <a:r>
              <a:rPr lang="en"/>
              <a:t>squirrels</a:t>
            </a:r>
            <a:r>
              <a:rPr lang="en"/>
              <a:t> </a:t>
            </a:r>
            <a:r>
              <a:rPr lang="en"/>
              <a:t>ecosystem</a:t>
            </a:r>
            <a:r>
              <a:rPr lang="en"/>
              <a:t> at?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Forests are </a:t>
            </a:r>
            <a:r>
              <a:rPr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Most likely to have a bunch of squirrel, Squirrels  are found around forests or camp areas because of what they eat for example  Seeds,nuts,walnuts </a:t>
            </a:r>
            <a:r>
              <a:rPr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it's</a:t>
            </a:r>
            <a:r>
              <a:rPr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really important for them to be near trees or campus of fruit to stay alive..</a:t>
            </a:r>
            <a:endParaRPr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875" y="2796675"/>
            <a:ext cx="2710924" cy="203319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754" y="2964300"/>
            <a:ext cx="2005724" cy="1604576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" name="Google Shape;78;p15"/>
          <p:cNvSpPr txBox="1"/>
          <p:nvPr/>
        </p:nvSpPr>
        <p:spPr>
          <a:xfrm>
            <a:off x="1839050" y="423550"/>
            <a:ext cx="60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in there </a:t>
            </a:r>
            <a:r>
              <a:rPr lang="en"/>
              <a:t>ecosystem</a:t>
            </a:r>
            <a:r>
              <a:rPr lang="en"/>
              <a:t>?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089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Good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question,Squirrels live in under 33 degrees Fahrenheit or when weather turns windy or stormy then it changes of course.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Windy, Foggy, Stormy,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highlight>
                  <a:schemeClr val="lt1"/>
                </a:highlight>
              </a:rPr>
              <a:t>https://aeroanimalrescue.org/2019/02/25/wind-blown-squirrels-and-what-to-do-with-them/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950" y="355450"/>
            <a:ext cx="356100" cy="47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2575" y="3517993"/>
            <a:ext cx="2377800" cy="15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8550" y="3422223"/>
            <a:ext cx="2436800" cy="16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What type of consumer is a squirrel?</a:t>
            </a:r>
            <a:endParaRPr b="1" sz="2400"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https://wildsight.ca/wp-content/uploads/2020/06/lesson-plan-food-forest-web-backgrounder.pdf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squirrel can get its energy from plants but can not eat 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animal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meat that is 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basically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called a herbivores.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squirrel can eat about one pound of food per week  .Squirrels can eat about anything BUT they have natural 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appetite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such as plants and nuts.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3925" y="3911473"/>
            <a:ext cx="1750277" cy="116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07175" y="23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 </a:t>
            </a:r>
            <a:r>
              <a:rPr b="1" lang="en"/>
              <a:t>different</a:t>
            </a:r>
            <a:r>
              <a:rPr b="1" lang="en"/>
              <a:t> types of foods squirrels eat.</a:t>
            </a:r>
            <a:endParaRPr b="1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D85C6"/>
                </a:solidFill>
              </a:rPr>
              <a:t>1.”Acorns are the most common to be found in trees”  .</a:t>
            </a:r>
            <a:endParaRPr b="1" sz="22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E06666"/>
                </a:solidFill>
              </a:rPr>
              <a:t>2.”Walnuts are found in orchards around trees </a:t>
            </a:r>
            <a:r>
              <a:rPr b="1" lang="en" sz="2200">
                <a:solidFill>
                  <a:srgbClr val="E06666"/>
                </a:solidFill>
              </a:rPr>
              <a:t>where</a:t>
            </a:r>
            <a:r>
              <a:rPr b="1" lang="en" sz="2200">
                <a:solidFill>
                  <a:srgbClr val="E06666"/>
                </a:solidFill>
              </a:rPr>
              <a:t> your most likely to find them”  .</a:t>
            </a:r>
            <a:endParaRPr b="1" sz="22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27BA0"/>
                </a:solidFill>
              </a:rPr>
              <a:t>3.”Cashews are also there go to or kinda least option in food there not really easy to find”  .</a:t>
            </a:r>
            <a:endParaRPr b="1" sz="22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E599"/>
                </a:solidFill>
              </a:rPr>
              <a:t>4.”Pistachios are also found in </a:t>
            </a:r>
            <a:r>
              <a:rPr b="1" lang="en" sz="2200">
                <a:solidFill>
                  <a:srgbClr val="FFE599"/>
                </a:solidFill>
              </a:rPr>
              <a:t>orchards</a:t>
            </a:r>
            <a:r>
              <a:rPr b="1" lang="en" sz="2200">
                <a:solidFill>
                  <a:srgbClr val="FFE599"/>
                </a:solidFill>
              </a:rPr>
              <a:t> </a:t>
            </a:r>
            <a:r>
              <a:rPr b="1" lang="en" sz="2200">
                <a:solidFill>
                  <a:srgbClr val="FFE599"/>
                </a:solidFill>
              </a:rPr>
              <a:t>which</a:t>
            </a:r>
            <a:r>
              <a:rPr b="1" lang="en" sz="2200">
                <a:solidFill>
                  <a:srgbClr val="FFE599"/>
                </a:solidFill>
              </a:rPr>
              <a:t> are mostly found around easy”  . </a:t>
            </a:r>
            <a:r>
              <a:rPr b="1" lang="en" sz="1900">
                <a:solidFill>
                  <a:srgbClr val="C27BA0"/>
                </a:solidFill>
              </a:rPr>
              <a:t>areas.https://clever.com/in/live-oak-unified-school-distfdef841010000040c</a:t>
            </a:r>
            <a:endParaRPr b="1" sz="1900">
              <a:solidFill>
                <a:srgbClr val="C27BA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2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What is a squirrels enemy?</a:t>
            </a:r>
            <a:endParaRPr b="1" sz="2600"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For instance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One of the squirrels enemy is a hawk, fox, and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coyote.  Also some squirrels also prey other squirrels if in need of food  .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950" y="2831588"/>
            <a:ext cx="333375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6052125" y="2368025"/>
            <a:ext cx="602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‘</a:t>
            </a:r>
            <a:r>
              <a:rPr b="1" lang="en" sz="1800"/>
              <a:t>Fighting over nuts’</a:t>
            </a:r>
            <a:endParaRPr b="1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4B68">
            <a:alpha val="72630"/>
          </a:srgbClr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100"/>
              <a:t>Adaptations</a:t>
            </a:r>
            <a:r>
              <a:rPr lang="en"/>
              <a:t> 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62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Squirrels can rotate the back of their legs to jump in trees or just self </a:t>
            </a:r>
            <a:r>
              <a:rPr lang="en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defiance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.ioweb.uwlax.edu/bio203/s2012/toellner_kayl/adaptation.htm#:~:text=One%20adaptation%20that%20is%20extremely,traveling%</a:t>
            </a:r>
            <a:endParaRPr sz="2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025" y="2959800"/>
            <a:ext cx="2989276" cy="198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</a:t>
            </a:r>
            <a:r>
              <a:rPr b="1" lang="en" sz="2400"/>
              <a:t>eights,</a:t>
            </a:r>
            <a:r>
              <a:rPr b="1" lang="en" sz="2400"/>
              <a:t>appearance,height</a:t>
            </a:r>
            <a:endParaRPr b="1" sz="2400"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20715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eight:About 1.5 pounds. 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Appearance:Furry, brown, And black small and fast.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Height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175" y="1082175"/>
            <a:ext cx="2663850" cy="27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