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The title is hard to read.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ec293089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ec293089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Make sure each sentence ends with a period. </a:t>
            </a:r>
            <a:endParaRPr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ec293089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ec293089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Red pandas needs to be capitalized this is hard to read against the picture.  Add periods at the end of each sentence.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c5ccdcb6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c5ccdcb6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Red pandas needs to be capitalized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c5ccdcb6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c5ccdcb6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Red pandas needs to be capitalized add periods at the end of each sentence.  I did not score the extra facts pages…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c5ccdcb6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0c5ccdcb6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Caps .. periods…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c5ccdcb6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c5ccdcb6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Caps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c5ccdcb6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0c5ccdcb6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 to read against this picture.  Caps…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c5ccdcb6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0c5ccdcb6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c5ccdcb6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0c5ccdcb6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Caps.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c5ccdcb6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0c5ccdcb6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Caps.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ec29308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ec29308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c5ccdcb6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c5ccdcb6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Caps. Hard to read against this background.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c5ccdcb6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c5ccdcb6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ec293089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ec293089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Red pandas needs to be capitalized</a:t>
            </a:r>
            <a:endParaRPr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ec293089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ec293089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Red pandas needs to be capitalized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ec293089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ec293089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Red pandas needs to be capitalized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ec293089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ec293089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Red pandas needs to be capitalized the title is hard to read.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ec293089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ec293089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ec2930892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0ec293089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Food Chain  needs to be capitalized since it is the title.  So does Martens and Red pandas.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ec293089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ec293089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Red pandas needs to be capitalized  the first sentence is incomplete. Add the word adaptations on the end of the sentence.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hyperlink" Target="https://zooatlanta.org/animal/red-panda/#:~:text=and%20southern%20China.-,Habitat%3A,components%20of%20their%20preferred%20habitats." TargetMode="External"/><Relationship Id="rId10" Type="http://schemas.openxmlformats.org/officeDocument/2006/relationships/hyperlink" Target="https://animalcorner.org/animals/red-panda/" TargetMode="External"/><Relationship Id="rId13" Type="http://schemas.openxmlformats.org/officeDocument/2006/relationships/hyperlink" Target="https://a-z-animals.com/animals/red-panda/#:~:text=Snow%20Leopards%20and%20Martens%20are,of%20their%20incredibly%20unique%20habitats." TargetMode="External"/><Relationship Id="rId12" Type="http://schemas.openxmlformats.org/officeDocument/2006/relationships/hyperlink" Target="https://www.worldwildlife.org/stories/where-do-red-pandas-live-and-other-red-panda-facts#:~:text=Red%20pandas%20live%20in%20the,of%20their%20time%20in%20trees.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artsandculture.google.com/story/zwVxBWm2dUoh7g" TargetMode="External"/><Relationship Id="rId4" Type="http://schemas.openxmlformats.org/officeDocument/2006/relationships/hyperlink" Target="https://en.wikipedia.org/wiki/Red_panda#:~:text=The%20red%20panda%20has%20a,%E2%80%9329.5%20lb)%20for%20males." TargetMode="External"/><Relationship Id="rId9" Type="http://schemas.openxmlformats.org/officeDocument/2006/relationships/hyperlink" Target="https://a-z-animals.com/animals/red-panda/#:~:text=Snow%20Leopards%20and%20Martens%20are,of%20their%20incredibly%20unique%20habitats." TargetMode="External"/><Relationship Id="rId5" Type="http://schemas.openxmlformats.org/officeDocument/2006/relationships/hyperlink" Target="https://www.livescience.com/57312-red-pandas.html#:~:text=Red%20pandas%20have%20large%20round,according%20to%20the%20National%20Zoo." TargetMode="External"/><Relationship Id="rId6" Type="http://schemas.openxmlformats.org/officeDocument/2006/relationships/hyperlink" Target="http://bioweb.uwlax.edu/bio203/s2007/kuczmars_kayl/Adaptations.htm#:~:text=Red%20pandas%20have%20many%20adaptations.&amp;text=Their%20small%20body%20mass%20allows,panda%20uses%20hind%2Dfoot%20mobility." TargetMode="External"/><Relationship Id="rId7" Type="http://schemas.openxmlformats.org/officeDocument/2006/relationships/hyperlink" Target="http://mancredpanda.weebly.com/biome-and-food-chain.html" TargetMode="External"/><Relationship Id="rId8" Type="http://schemas.openxmlformats.org/officeDocument/2006/relationships/hyperlink" Target="https://a-z-animals.com/animals/red-panda/#:~:text=Snow%20Leopards%20and%20Martens%20are,of%20their%20incredibly%20unique%20habitats.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D9D9D9"/>
                </a:highlight>
              </a:rPr>
              <a:t>What are Red Pandas?</a:t>
            </a:r>
            <a:endParaRPr>
              <a:highlight>
                <a:srgbClr val="D9D9D9"/>
              </a:highlight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Jennifer Ramirez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7BA0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my </a:t>
            </a:r>
            <a:r>
              <a:rPr lang="en"/>
              <a:t>creature looks like: 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388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Red pandas have round heads and short snouts with large, pointed ears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Red pandas weigh </a:t>
            </a:r>
            <a:r>
              <a:rPr lang="en">
                <a:solidFill>
                  <a:schemeClr val="dk1"/>
                </a:solidFill>
              </a:rPr>
              <a:t>between</a:t>
            </a:r>
            <a:r>
              <a:rPr lang="en">
                <a:solidFill>
                  <a:schemeClr val="dk1"/>
                </a:solidFill>
              </a:rPr>
              <a:t> 8 and 17 pounds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Red pandas are 22 to 24.6 inches tall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0775" y="884225"/>
            <a:ext cx="3284150" cy="410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EFEFEF"/>
                </a:highlight>
              </a:rPr>
              <a:t>What do </a:t>
            </a:r>
            <a:r>
              <a:rPr lang="en" sz="1800">
                <a:highlight>
                  <a:srgbClr val="EFEFEF"/>
                </a:highlight>
              </a:rPr>
              <a:t>female</a:t>
            </a:r>
            <a:r>
              <a:rPr lang="en" sz="1800">
                <a:highlight>
                  <a:srgbClr val="EFEFEF"/>
                </a:highlight>
              </a:rPr>
              <a:t> and male Red Pandas weigh and do they have the same size?</a:t>
            </a:r>
            <a:endParaRPr sz="1800">
              <a:highlight>
                <a:srgbClr val="EFEFEF"/>
              </a:highlight>
            </a:endParaRPr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017725"/>
            <a:ext cx="307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No, male and female red pandas do not weigh the same.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Male red pandas weigh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4.2–13.4 kg (9.3–29.5 lb)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Female red pandas weigh 4–15 kg (8.8–33.1 lb)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6666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</a:t>
            </a:r>
            <a:r>
              <a:rPr lang="en"/>
              <a:t>lifespan</a:t>
            </a:r>
            <a:r>
              <a:rPr lang="en"/>
              <a:t> for Red Pandas?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52475"/>
            <a:ext cx="356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Red Pandas may live as long as 23 years and show symptoms around ages 12 - 14.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2150" y="1301400"/>
            <a:ext cx="4910150" cy="32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 1 of Red Pandas: 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152475"/>
            <a:ext cx="352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Red pandas are good at </a:t>
            </a:r>
            <a:r>
              <a:rPr lang="en">
                <a:solidFill>
                  <a:schemeClr val="dk1"/>
                </a:solidFill>
              </a:rPr>
              <a:t>climbing</a:t>
            </a:r>
            <a:r>
              <a:rPr lang="en">
                <a:solidFill>
                  <a:schemeClr val="dk1"/>
                </a:solidFill>
              </a:rPr>
              <a:t> trees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7200" y="528763"/>
            <a:ext cx="2719025" cy="4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 2 of Red Pandas: 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152475"/>
            <a:ext cx="330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Red Pandas stand up when being </a:t>
            </a:r>
            <a:r>
              <a:rPr lang="en">
                <a:solidFill>
                  <a:schemeClr val="dk1"/>
                </a:solidFill>
              </a:rPr>
              <a:t>threatened</a:t>
            </a:r>
            <a:r>
              <a:rPr lang="en">
                <a:solidFill>
                  <a:schemeClr val="dk1"/>
                </a:solidFill>
              </a:rPr>
              <a:t> or provoked.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375" y="1152475"/>
            <a:ext cx="4174000" cy="331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 3 of Red Pandas:</a:t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1700" y="1152475"/>
            <a:ext cx="383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Red Pandas are alone most of the time but come together in pairs in the breeding season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1100" y="1170125"/>
            <a:ext cx="4690500" cy="28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 4 of Red Pandas:</a:t>
            </a:r>
            <a:endParaRPr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311700" y="1152475"/>
            <a:ext cx="340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EFEFEF"/>
                </a:highlight>
              </a:rPr>
              <a:t>A international day was set for Red Pandas and it was celebrated on Saturday September third every year since 2010.</a:t>
            </a:r>
            <a:endParaRPr>
              <a:solidFill>
                <a:srgbClr val="000000"/>
              </a:solidFill>
              <a:highlight>
                <a:srgbClr val="EFEFEF"/>
              </a:highlight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343D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 5 of red pandas: </a:t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152475"/>
            <a:ext cx="383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The red </a:t>
            </a:r>
            <a:r>
              <a:rPr lang="en">
                <a:solidFill>
                  <a:schemeClr val="dk1"/>
                </a:solidFill>
              </a:rPr>
              <a:t>panda's</a:t>
            </a:r>
            <a:r>
              <a:rPr lang="en">
                <a:solidFill>
                  <a:schemeClr val="dk1"/>
                </a:solidFill>
              </a:rPr>
              <a:t> tail is an important </a:t>
            </a:r>
            <a:r>
              <a:rPr lang="en">
                <a:solidFill>
                  <a:schemeClr val="dk1"/>
                </a:solidFill>
              </a:rPr>
              <a:t>feature</a:t>
            </a:r>
            <a:r>
              <a:rPr lang="en">
                <a:solidFill>
                  <a:schemeClr val="dk1"/>
                </a:solidFill>
              </a:rPr>
              <a:t> and has a thick bushy tail with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alternating red and buff rings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1100" y="1170125"/>
            <a:ext cx="4263225" cy="31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 6 of red pandas:</a:t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152475"/>
            <a:ext cx="374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Red Pandas spend most of their time sleeping and eating.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0800" y="1170125"/>
            <a:ext cx="4780799" cy="268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 7 of Red Pandas:</a:t>
            </a:r>
            <a:endParaRPr/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311700" y="1152475"/>
            <a:ext cx="3792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Red Pandas are carnivores, while like </a:t>
            </a:r>
            <a:r>
              <a:rPr lang="en">
                <a:solidFill>
                  <a:schemeClr val="dk1"/>
                </a:solidFill>
              </a:rPr>
              <a:t>giant</a:t>
            </a:r>
            <a:r>
              <a:rPr lang="en">
                <a:solidFill>
                  <a:schemeClr val="dk1"/>
                </a:solidFill>
              </a:rPr>
              <a:t> pandas, and feed mainly on bamboo.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6100" y="1170125"/>
            <a:ext cx="4798675" cy="31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did Red Pandas come from?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Red Pandas came from the Eastern Himalayas in places like China, Nepal,Bhutan and spent most of their time in trees. </a:t>
            </a:r>
            <a:r>
              <a:rPr lang="en" sz="1300">
                <a:solidFill>
                  <a:schemeClr val="dk1"/>
                </a:solidFill>
              </a:rPr>
              <a:t>									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175" y="2486900"/>
            <a:ext cx="3972307" cy="25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6650" y="2372175"/>
            <a:ext cx="3572200" cy="267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fact of Red Pandas:</a:t>
            </a:r>
            <a:endParaRPr/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311700" y="1152475"/>
            <a:ext cx="433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EFEFEF"/>
                </a:highlight>
              </a:rPr>
              <a:t>Red Pandas have their own </a:t>
            </a:r>
            <a:r>
              <a:rPr lang="en">
                <a:solidFill>
                  <a:schemeClr val="dk1"/>
                </a:solidFill>
                <a:highlight>
                  <a:srgbClr val="EFEFEF"/>
                </a:highlight>
              </a:rPr>
              <a:t>independent</a:t>
            </a:r>
            <a:r>
              <a:rPr lang="en">
                <a:solidFill>
                  <a:schemeClr val="dk1"/>
                </a:solidFill>
                <a:highlight>
                  <a:srgbClr val="EFEFEF"/>
                </a:highlight>
              </a:rPr>
              <a:t> family and were firstly </a:t>
            </a:r>
            <a:r>
              <a:rPr lang="en">
                <a:solidFill>
                  <a:schemeClr val="dk1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classified in the raccoon family and then the bear family.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Sources: </a:t>
            </a:r>
            <a:endParaRPr/>
          </a:p>
        </p:txBody>
      </p:sp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linkClick r:id="rId3"/>
              </a:rPr>
              <a:t>https://artsandculture.google.com/story/zwVxBWm2dUoh7g</a:t>
            </a:r>
            <a:endParaRPr sz="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linkClick r:id="rId4"/>
              </a:rPr>
              <a:t>https://en.wikipedia.org/wiki/Red_panda#:~:text=The%20red%20panda%20has%20a,%E2%80%9329.5%20lb)%20for%20males.</a:t>
            </a:r>
            <a:endParaRPr sz="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linkClick r:id="rId5"/>
              </a:rPr>
              <a:t>https://www.livescience.com/57312-red-pandas.html#:~:text=Red%20pandas%20have%20large%20round,according%20to%20the%20National%20Zoo.</a:t>
            </a:r>
            <a:endParaRPr sz="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linkClick r:id="rId6"/>
              </a:rPr>
              <a:t>http://bioweb.uwlax.edu/bio203/s2007/kuczmars_kayl/Adaptations.htm#:~:text=Red%20pandas%20have%20many%20adaptations.&amp;text=Their%20small%20body%20mass%20allows,panda%20uses%20hind%2Dfoot%20mobility.</a:t>
            </a:r>
            <a:endParaRPr sz="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linkClick r:id="rId7"/>
              </a:rPr>
              <a:t>http://mancredpanda.weebly.com/biome-and-food-chain.html</a:t>
            </a:r>
            <a:endParaRPr sz="900"/>
          </a:p>
          <a:p>
            <a:pPr indent="0" lvl="0" marL="0" rtl="0" algn="l">
              <a:lnSpc>
                <a:spcPct val="158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linkClick r:id="rId8"/>
              </a:rPr>
              <a:t>https://www.worldwildlife.org/stories/where-do-red-pandas-live-and-other-red-panda-facts#:~:text=What%20do%20red%20pandas%20eat,eggs%20and%20small%20lizards%2C%20too.</a:t>
            </a:r>
            <a:endParaRPr sz="1700"/>
          </a:p>
          <a:p>
            <a:pPr indent="0" lvl="0" marL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linkClick r:id="rId9"/>
              </a:rPr>
              <a:t>https://study.com/academy/answer/where-is-the-red-panda-in-the-food-chain.html#:~:text=The%20red%20panda%20is%20a,shoots%2C%20nuts%2C</a:t>
            </a:r>
            <a:endParaRPr sz="1700"/>
          </a:p>
          <a:p>
            <a:pPr indent="0" lvl="0" marL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10"/>
              </a:rPr>
              <a:t>https://animalcorner.org/animals/red-panda/</a:t>
            </a:r>
            <a:endParaRPr sz="800"/>
          </a:p>
          <a:p>
            <a:pPr indent="0" lvl="0" marL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11"/>
              </a:rPr>
              <a:t>https://zooatlanta.org/animal/red-panda/#:~:text=and%20southern%20China.-,Habitat%3A,components%20of%20their%20preferred%20habitats.</a:t>
            </a:r>
            <a:endParaRPr sz="800"/>
          </a:p>
          <a:p>
            <a:pPr indent="0" lvl="0" marL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12"/>
              </a:rPr>
              <a:t>https://www.worldwildlife.org/stories/where-do-red-pandas-live-and-other-red-panda-facts#:~:text=Red%20pandas%20live%20in%20the,of%20their%20time%20in%20trees.</a:t>
            </a:r>
            <a:endParaRPr sz="800"/>
          </a:p>
          <a:p>
            <a:pPr indent="0" lvl="0" marL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 u="sng">
              <a:solidFill>
                <a:schemeClr val="hlink"/>
              </a:solidFill>
              <a:hlinkClick r:id="rId13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ecosystem do Red Pandas live in?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Red pandas live in temperate climates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deciduous and coniferous forests, generally with a bamboo understory.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								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75" y="2247675"/>
            <a:ext cx="4227850" cy="281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7325" y="2252795"/>
            <a:ext cx="4227850" cy="2813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B26B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 like in the ecosystem for Red Pandas? 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Red pandas live in remote mountainous areas of the Himalayas in dense forest and bamboo thickets.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									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925" y="1978200"/>
            <a:ext cx="3550375" cy="236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1830" y="1978188"/>
            <a:ext cx="3393550" cy="254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type of consumer is a Red Panda?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400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The Red Panda is a primary consumer.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100" y="1435575"/>
            <a:ext cx="4595325" cy="322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D9D9D9"/>
                </a:highlight>
              </a:rPr>
              <a:t>What do Red Pandas </a:t>
            </a:r>
            <a:r>
              <a:rPr lang="en">
                <a:highlight>
                  <a:srgbClr val="D9D9D9"/>
                </a:highlight>
              </a:rPr>
              <a:t>specifically</a:t>
            </a:r>
            <a:r>
              <a:rPr lang="en">
                <a:highlight>
                  <a:srgbClr val="D9D9D9"/>
                </a:highlight>
              </a:rPr>
              <a:t> eat?</a:t>
            </a:r>
            <a:endParaRPr>
              <a:highlight>
                <a:srgbClr val="D9D9D9"/>
              </a:highlight>
            </a:endParaRPr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356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Red Pandas feed mainly on bamboo and leaves, and snacks on bird eggs, insects and small lizards.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Red pandas have any predators?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Red pandas does have predators known as, Snow L</a:t>
            </a:r>
            <a:r>
              <a:rPr lang="en">
                <a:solidFill>
                  <a:schemeClr val="dk1"/>
                </a:solidFill>
              </a:rPr>
              <a:t>eopards</a:t>
            </a:r>
            <a:r>
              <a:rPr lang="en">
                <a:solidFill>
                  <a:schemeClr val="dk1"/>
                </a:solidFill>
              </a:rPr>
              <a:t> and Martens.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									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06" y="2057325"/>
            <a:ext cx="3753050" cy="25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3856" y="2057331"/>
            <a:ext cx="3870888" cy="25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chain 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9625" y="1249250"/>
            <a:ext cx="5020101" cy="327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/>
        </p:nvSpPr>
        <p:spPr>
          <a:xfrm>
            <a:off x="474900" y="1249250"/>
            <a:ext cx="3018300" cy="3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Snow </a:t>
            </a:r>
            <a:r>
              <a:rPr lang="en" sz="1800"/>
              <a:t>leopards</a:t>
            </a:r>
            <a:r>
              <a:rPr lang="en" sz="1800"/>
              <a:t> and martens mainly hunt and eat red pandas</a:t>
            </a:r>
            <a:endParaRPr sz="1800"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Do red pandas have specific </a:t>
            </a:r>
            <a:r>
              <a:rPr lang="en" sz="2500"/>
              <a:t>adaptations</a:t>
            </a:r>
            <a:r>
              <a:rPr lang="en" sz="2500"/>
              <a:t> to help it survive?</a:t>
            </a:r>
            <a:endParaRPr sz="2500"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96900" y="1152475"/>
            <a:ext cx="3939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Yes, red pandas have many. Their small body mass allows them to walk on thin </a:t>
            </a:r>
            <a:r>
              <a:rPr lang="en">
                <a:solidFill>
                  <a:schemeClr val="dk1"/>
                </a:solidFill>
              </a:rPr>
              <a:t>branches.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3725" y="1409663"/>
            <a:ext cx="4598775" cy="306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C08537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