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ecaafe4a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ecaafe4a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Mandrill baboon needs to be capitalized.  Purple and blue, with redlips and nose, and a golden beard and it weighs 42…..You are missing the word “tall” in the last sentence  2.1ft tall, but can… end with a period.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ecaafe4a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ecaafe4a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Mandrill needs to be capitalized in the title.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ecaafe4a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0ecaafe4a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Mandrill baboon,needs to be capitalized. Also add a question mark to the end of the title.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b157c3e1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0b157c3e1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Make sure every sentence ends with a period.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b157c3e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0b157c3e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This slide needs a title. And eiter keep them all linked or make them all unlinked. 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b3795490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b3795490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Mandrill baboon, and Sanaga needs to be capitalized.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ecaafe4a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0ecaafe4a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Mandrill baboon needs to be capitalized. Space between comma and mountain?  Forests, and thick. Two spaces after a period, a comma after the transition word Although.  A period after ground,  Mandrills is a new sentence.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ecaafe4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ecaafe4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Both the title and the paragraph are hard to read. Replace the word “also” with and…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ecaafe4a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ecaafe4a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Mandrill baboon,needs to be capitalized. Two spaces after a period. One space after a comma.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ecaafe4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ecaafe4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Mandrill baboon,  needs to be capitalized. In the paragraph the a in Mandrill need to be lower case.  One space after a comma.  When creating a list with items separated by commas only the last item gets the “and”…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ecaafe4a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0ecaafe4a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Mandrill baboon, needs to be capitalized. 	Start the sentence a the word Because delete “it says”  The text is hard to read do to the background color, one picture is off the page a bit.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ecaafe4a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0ecaafe4a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Mandrill baboon needs to be capitalized.   …fruit, seeds, fungi, and roots.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ecaafe4a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ecaafe4a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Mandrill baboon needs to be capitalized. Delete the space between the word survive and the ?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jpg"/><Relationship Id="rId4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Relationship Id="rId4" Type="http://schemas.openxmlformats.org/officeDocument/2006/relationships/image" Target="../media/image19.jpg"/><Relationship Id="rId5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a-z-animals.com/animals/mandrill" TargetMode="External"/><Relationship Id="rId4" Type="http://schemas.openxmlformats.org/officeDocument/2006/relationships/hyperlink" Target="https://www.britannica.com/animal/mandrill" TargetMode="External"/><Relationship Id="rId5" Type="http://schemas.openxmlformats.org/officeDocument/2006/relationships/hyperlink" Target="https://www.softschools.com/facts/animals/mandrill_facts/" TargetMode="External"/><Relationship Id="rId6" Type="http://schemas.openxmlformats.org/officeDocument/2006/relationships/hyperlink" Target="https://www.softschools.com/facts/animals/mandrill_facts/" TargetMode="External"/><Relationship Id="rId7" Type="http://schemas.openxmlformats.org/officeDocument/2006/relationships/hyperlink" Target="https://www.softschools.com/facts/animals/mandrill_fact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2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26008" y="781525"/>
            <a:ext cx="8520600" cy="2052600"/>
          </a:xfrm>
          <a:prstGeom prst="rect">
            <a:avLst/>
          </a:prstGeom>
          <a:solidFill>
            <a:srgbClr val="FF0000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creature is a Mandrill baboon.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78575"/>
            <a:ext cx="4109034" cy="275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9025" y="2678575"/>
            <a:ext cx="5168399" cy="246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543800" y="73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a Mandrill baboon look like, how much does it weigh, and how tall is it?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They have thick ridges along the nose that are purple and blue, red lips, nose, and a golden beard. They weigh 42-82 ibs. A mandrill is 1.8-2.1 ft tall  but standing up  it is 3 feet tall.</a:t>
            </a:r>
            <a:endParaRPr b="1" sz="2400">
              <a:solidFill>
                <a:schemeClr val="dk1"/>
              </a:solidFill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75" y="2571750"/>
            <a:ext cx="321945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1425" y="1985475"/>
            <a:ext cx="4572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0000"/>
                </a:solidFill>
              </a:rPr>
              <a:t>Do males and females of a mandrill weigh the same, and are the same size? </a:t>
            </a:r>
            <a:endParaRPr sz="3500">
              <a:solidFill>
                <a:srgbClr val="FF0000"/>
              </a:solidFill>
            </a:endParaRPr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The male of the species can weigh around 70 pounds and possibly more than 100 pounds while reaching a height of more than 30 inches. However, the female is significantly smaller than the male; it weighs only around 30 pounds.</a:t>
            </a:r>
            <a:endParaRPr sz="2300">
              <a:solidFill>
                <a:srgbClr val="FF0000"/>
              </a:solidFill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63875"/>
            <a:ext cx="3054647" cy="277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2825" y="2178200"/>
            <a:ext cx="3403200" cy="2965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4450" y="2428876"/>
            <a:ext cx="3219450" cy="23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FF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00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</a:t>
            </a:r>
            <a:r>
              <a:rPr lang="en"/>
              <a:t>lifespan</a:t>
            </a:r>
            <a:r>
              <a:rPr lang="en"/>
              <a:t> for a Mandril?</a:t>
            </a:r>
            <a:r>
              <a:rPr lang="en">
                <a:solidFill>
                  <a:srgbClr val="FF00FF"/>
                </a:solidFill>
              </a:rPr>
              <a:t> 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F00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A lifespan of a mandrill is 20 years.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96775"/>
            <a:ext cx="3602424" cy="294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0594" y="222825"/>
            <a:ext cx="284171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Mandrills have </a:t>
            </a:r>
            <a:r>
              <a:rPr lang="en"/>
              <a:t>extremely</a:t>
            </a:r>
            <a:r>
              <a:rPr lang="en"/>
              <a:t> long </a:t>
            </a:r>
            <a:r>
              <a:rPr lang="en"/>
              <a:t>canine teeth (2.5 inches long).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Mandrills sometimes expose their teeth as a greeting sign.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Mandrills also have cheek pouches adapted for a the storage of food.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 mandrills top speed is 25 mph.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Mandrills are the largest of all monkeys.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There are about 4,000 mandrills left.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Mandrills are diurnal animals.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Mandrills are noisy animals.</a:t>
            </a:r>
            <a:endParaRPr/>
          </a:p>
        </p:txBody>
      </p:sp>
      <p:sp>
        <p:nvSpPr>
          <p:cNvPr id="152" name="Google Shape;152;p25"/>
          <p:cNvSpPr txBox="1"/>
          <p:nvPr/>
        </p:nvSpPr>
        <p:spPr>
          <a:xfrm>
            <a:off x="631450" y="172800"/>
            <a:ext cx="8114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What are 8 facts about the Mandrill baboon? </a:t>
            </a:r>
            <a:endParaRPr sz="2700"/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1475" y="2679550"/>
            <a:ext cx="3815849" cy="246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Where I found my sources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0000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https://a-z-animals.com/animals/mandrill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https://www.britannica.com/animal/mandrill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https://www.softschools.com/facts/animals/mandrill_facts/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https://www.primatespark.com/mandrill-height/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https://animals.sandiegozoo.org/animals/mandrill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History of where your creature came from.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61750"/>
            <a:ext cx="8520600" cy="34164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>
                <a:solidFill>
                  <a:srgbClr val="FF0000"/>
                </a:solidFill>
              </a:rPr>
              <a:t>The Mandrill baboon came from the rainforest of equatorial Africa from the Sanaga river.</a:t>
            </a:r>
            <a:endParaRPr sz="2300">
              <a:solidFill>
                <a:srgbClr val="FF0000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71050"/>
            <a:ext cx="3750974" cy="287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8675" y="2306763"/>
            <a:ext cx="3313325" cy="280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What ecosystem do Mandrill baboon live in?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71025"/>
            <a:ext cx="8520600" cy="34164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50">
                <a:solidFill>
                  <a:srgbClr val="BDC1C6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050">
                <a:solidFill>
                  <a:srgbClr val="FF0000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Mandrills are found in tropical rain forest habitats, </a:t>
            </a:r>
            <a:r>
              <a:rPr lang="en" sz="2050">
                <a:solidFill>
                  <a:srgbClr val="FF0000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mountain</a:t>
            </a:r>
            <a:r>
              <a:rPr lang="en" sz="2050">
                <a:solidFill>
                  <a:srgbClr val="FF0000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 and thick secondary forests,and </a:t>
            </a:r>
            <a:r>
              <a:rPr lang="en" sz="2050">
                <a:solidFill>
                  <a:srgbClr val="FF0000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thick</a:t>
            </a:r>
            <a:r>
              <a:rPr lang="en" sz="2050">
                <a:solidFill>
                  <a:srgbClr val="FF0000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 bush.  Although, they are </a:t>
            </a:r>
            <a:r>
              <a:rPr lang="en" sz="2050">
                <a:solidFill>
                  <a:srgbClr val="FF0000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adapted</a:t>
            </a:r>
            <a:r>
              <a:rPr lang="en" sz="2050">
                <a:solidFill>
                  <a:srgbClr val="FF0000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 to live in the ground.  Mandrills seek shelter in the trees during the night.</a:t>
            </a:r>
            <a:endParaRPr sz="2050">
              <a:solidFill>
                <a:srgbClr val="FF0000"/>
              </a:solidFill>
              <a:highlight>
                <a:schemeClr val="dk1"/>
              </a:highlight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28100"/>
            <a:ext cx="2776125" cy="23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3275" y="2763100"/>
            <a:ext cx="3490895" cy="2380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 like in the </a:t>
            </a:r>
            <a:r>
              <a:rPr lang="en"/>
              <a:t>ecosystem?</a:t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78450" y="1017725"/>
            <a:ext cx="8987100" cy="6156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A typical year sees 2,000 to 10,000 </a:t>
            </a:r>
            <a:r>
              <a:rPr lang="en">
                <a:solidFill>
                  <a:srgbClr val="0000FF"/>
                </a:solidFill>
              </a:rPr>
              <a:t>millimeters</a:t>
            </a:r>
            <a:r>
              <a:rPr lang="en">
                <a:solidFill>
                  <a:srgbClr val="0000FF"/>
                </a:solidFill>
              </a:rPr>
              <a:t> (79 to 394 inches) of rain per year.and the </a:t>
            </a:r>
            <a:r>
              <a:rPr lang="en">
                <a:solidFill>
                  <a:srgbClr val="0000FF"/>
                </a:solidFill>
              </a:rPr>
              <a:t>average daily temperature range from </a:t>
            </a:r>
            <a:r>
              <a:rPr b="1"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20°C (68°F) to 25°C (77°F)</a:t>
            </a: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en">
                <a:solidFill>
                  <a:srgbClr val="0000FF"/>
                </a:solidFill>
              </a:rPr>
              <a:t> 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85725"/>
            <a:ext cx="4972500" cy="330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4900" y="1785725"/>
            <a:ext cx="3866703" cy="2900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What type of consumer is a Mandrill baboon?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89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0000"/>
                </a:solidFill>
              </a:rPr>
              <a:t>A Mandrill baboon is an omnivore.  It </a:t>
            </a:r>
            <a:r>
              <a:rPr lang="en">
                <a:solidFill>
                  <a:srgbClr val="FF0000"/>
                </a:solidFill>
              </a:rPr>
              <a:t>usually</a:t>
            </a:r>
            <a:r>
              <a:rPr lang="en">
                <a:solidFill>
                  <a:srgbClr val="FF0000"/>
                </a:solidFill>
              </a:rPr>
              <a:t> consumes plants, which it eats over a hundred species.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75" y="2707400"/>
            <a:ext cx="2404625" cy="24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2650" y="2401025"/>
            <a:ext cx="5369826" cy="274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82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What </a:t>
            </a:r>
            <a:r>
              <a:rPr lang="en">
                <a:solidFill>
                  <a:srgbClr val="FF0000"/>
                </a:solidFill>
              </a:rPr>
              <a:t>specific</a:t>
            </a:r>
            <a:r>
              <a:rPr lang="en">
                <a:solidFill>
                  <a:srgbClr val="FF0000"/>
                </a:solidFill>
              </a:rPr>
              <a:t> food does a mandrill baboon eat?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Mandrill baboons have a highly varied diet including, fruit, seeds, fungi, roots, insects, snails, worms, frogs, lizards, snakes, and even small vertebrates. </a:t>
            </a:r>
            <a:endParaRPr sz="2600">
              <a:solidFill>
                <a:srgbClr val="FF0000"/>
              </a:solidFill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88825"/>
            <a:ext cx="2887551" cy="245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8001" y="2688825"/>
            <a:ext cx="4064349" cy="245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Does a Mandrill baboon have any </a:t>
            </a:r>
            <a:r>
              <a:rPr lang="en">
                <a:solidFill>
                  <a:srgbClr val="FF0000"/>
                </a:solidFill>
              </a:rPr>
              <a:t>predators?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Because of their large size, Mandrills have few natural predators in the wild, </a:t>
            </a:r>
            <a:r>
              <a:rPr b="1" lang="en" sz="2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except</a:t>
            </a:r>
            <a:r>
              <a:rPr b="1" lang="en" sz="2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for leopards</a:t>
            </a:r>
            <a:r>
              <a:rPr lang="en" sz="2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and, of course, humans, who have traditionally hunted them for food. </a:t>
            </a:r>
            <a:endParaRPr sz="3300">
              <a:solidFill>
                <a:srgbClr val="FF0000"/>
              </a:solidFill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71050"/>
            <a:ext cx="3082525" cy="287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8925" y="2271050"/>
            <a:ext cx="5941950" cy="287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00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324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typical food chain </a:t>
            </a:r>
            <a:r>
              <a:rPr lang="en"/>
              <a:t>food</a:t>
            </a:r>
            <a:r>
              <a:rPr lang="en"/>
              <a:t> a M</a:t>
            </a:r>
            <a:r>
              <a:rPr lang="en"/>
              <a:t>andrill</a:t>
            </a:r>
            <a:r>
              <a:rPr lang="en"/>
              <a:t> baboon?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Mandrills have a highly varied diet including </a:t>
            </a:r>
            <a:r>
              <a:rPr b="1" lang="en" sz="22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fruit, seeds, fungi, and roots.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56725"/>
            <a:ext cx="3017525" cy="262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6175" y="1732550"/>
            <a:ext cx="3219450" cy="36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F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237425" y="73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a Mandrill baboon have any specific </a:t>
            </a:r>
            <a:r>
              <a:rPr lang="en"/>
              <a:t>adaptations</a:t>
            </a:r>
            <a:r>
              <a:rPr lang="en"/>
              <a:t> to help it survive ?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441675" y="1087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Mandrill baboons have long arms and they could travel long distances on ground.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2525"/>
            <a:ext cx="3500301" cy="315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3800" y="1936800"/>
            <a:ext cx="5170201" cy="320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