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Annie Use Your Telescop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24" Type="http://schemas.openxmlformats.org/officeDocument/2006/relationships/font" Target="fonts/AnnieUseYourTelescope-regular.fntdata"/><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0fb1e4491f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0fb1e4491f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fb1e4491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fb1e4491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fb1e4491f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fb1e4491f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fb1e4491f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fb1e4491f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fb1e4491f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fb1e4491f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b157c3e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b157c3e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b157c3e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b157c3e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f3c97b8d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f3c97b8d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f3c97b8dc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f3c97b8dc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f3c97b8d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f3c97b8d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f3c97b8dc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f3c97b8d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fb1e4491f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fb1e4491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nationalzoo.si.edu/animals/news/why-are-flamingos-pink-and-other-flamingo-facts" TargetMode="External"/><Relationship Id="rId4" Type="http://schemas.openxmlformats.org/officeDocument/2006/relationships/hyperlink" Target="https://facts.net/flamingo-facts/" TargetMode="External"/><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Annie Use Your Telescope"/>
                <a:ea typeface="Annie Use Your Telescope"/>
                <a:cs typeface="Annie Use Your Telescope"/>
                <a:sym typeface="Annie Use Your Telescope"/>
              </a:rPr>
              <a:t>Flamingo?</a:t>
            </a:r>
            <a:endParaRPr sz="9600">
              <a:solidFill>
                <a:srgbClr val="FFFFFF"/>
              </a:solidFill>
              <a:latin typeface="Annie Use Your Telescope"/>
              <a:ea typeface="Annie Use Your Telescope"/>
              <a:cs typeface="Annie Use Your Telescope"/>
              <a:sym typeface="Annie Use Your Telescope"/>
            </a:endParaRPr>
          </a:p>
        </p:txBody>
      </p:sp>
      <p:sp>
        <p:nvSpPr>
          <p:cNvPr id="55" name="Google Shape;55;p13"/>
          <p:cNvSpPr txBox="1"/>
          <p:nvPr>
            <p:ph idx="1" type="subTitle"/>
          </p:nvPr>
        </p:nvSpPr>
        <p:spPr>
          <a:xfrm>
            <a:off x="311700" y="26912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nnie Use Your Telescope"/>
                <a:ea typeface="Annie Use Your Telescope"/>
                <a:cs typeface="Annie Use Your Telescope"/>
                <a:sym typeface="Annie Use Your Telescope"/>
              </a:rPr>
              <a:t>By Jesus Valdez</a:t>
            </a:r>
            <a:endParaRPr>
              <a:solidFill>
                <a:srgbClr val="FFFFFF"/>
              </a:solidFill>
              <a:latin typeface="Annie Use Your Telescope"/>
              <a:ea typeface="Annie Use Your Telescope"/>
              <a:cs typeface="Annie Use Your Telescope"/>
              <a:sym typeface="Annie Use Your Telescope"/>
            </a:endParaRPr>
          </a:p>
        </p:txBody>
      </p:sp>
      <p:pic>
        <p:nvPicPr>
          <p:cNvPr id="56" name="Google Shape;56;p13"/>
          <p:cNvPicPr preferRelativeResize="0"/>
          <p:nvPr/>
        </p:nvPicPr>
        <p:blipFill>
          <a:blip r:embed="rId3">
            <a:alphaModFix/>
          </a:blip>
          <a:stretch>
            <a:fillRect/>
          </a:stretch>
        </p:blipFill>
        <p:spPr>
          <a:xfrm>
            <a:off x="0" y="2715025"/>
            <a:ext cx="2737925" cy="2428476"/>
          </a:xfrm>
          <a:prstGeom prst="rect">
            <a:avLst/>
          </a:prstGeom>
          <a:noFill/>
          <a:ln>
            <a:noFill/>
          </a:ln>
        </p:spPr>
      </p:pic>
      <p:pic>
        <p:nvPicPr>
          <p:cNvPr id="57" name="Google Shape;57;p13"/>
          <p:cNvPicPr preferRelativeResize="0"/>
          <p:nvPr/>
        </p:nvPicPr>
        <p:blipFill>
          <a:blip r:embed="rId3">
            <a:alphaModFix/>
          </a:blip>
          <a:stretch>
            <a:fillRect/>
          </a:stretch>
        </p:blipFill>
        <p:spPr>
          <a:xfrm>
            <a:off x="6406075" y="2715025"/>
            <a:ext cx="2737925" cy="2428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Annie Use Your Telescope"/>
                <a:ea typeface="Annie Use Your Telescope"/>
                <a:cs typeface="Annie Use Your Telescope"/>
                <a:sym typeface="Annie Use Your Telescope"/>
              </a:rPr>
              <a:t>How tall is </a:t>
            </a:r>
            <a:r>
              <a:rPr b="1" lang="en" sz="3600">
                <a:solidFill>
                  <a:schemeClr val="lt1"/>
                </a:solidFill>
                <a:latin typeface="Annie Use Your Telescope"/>
                <a:ea typeface="Annie Use Your Telescope"/>
                <a:cs typeface="Annie Use Your Telescope"/>
                <a:sym typeface="Annie Use Your Telescope"/>
              </a:rPr>
              <a:t>flamingo</a:t>
            </a:r>
            <a:r>
              <a:rPr b="1" lang="en" sz="3600">
                <a:solidFill>
                  <a:schemeClr val="lt1"/>
                </a:solidFill>
                <a:latin typeface="Annie Use Your Telescope"/>
                <a:ea typeface="Annie Use Your Telescope"/>
                <a:cs typeface="Annie Use Your Telescope"/>
                <a:sym typeface="Annie Use Your Telescope"/>
              </a:rPr>
              <a:t> and how much does it weigh?</a:t>
            </a:r>
            <a:endParaRPr b="1" sz="3600">
              <a:solidFill>
                <a:schemeClr val="lt1"/>
              </a:solidFill>
              <a:latin typeface="Annie Use Your Telescope"/>
              <a:ea typeface="Annie Use Your Telescope"/>
              <a:cs typeface="Annie Use Your Telescope"/>
              <a:sym typeface="Annie Use Your Telescope"/>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solidFill>
                  <a:schemeClr val="lt1"/>
                </a:solidFill>
                <a:latin typeface="Annie Use Your Telescope"/>
                <a:ea typeface="Annie Use Your Telescope"/>
                <a:cs typeface="Annie Use Your Telescope"/>
                <a:sym typeface="Annie Use Your Telescope"/>
              </a:rPr>
              <a:t>The American flamingo is one of the largest species of flamingo. An </a:t>
            </a:r>
            <a:r>
              <a:rPr b="1" lang="en" sz="2800">
                <a:solidFill>
                  <a:schemeClr val="lt1"/>
                </a:solidFill>
                <a:latin typeface="Annie Use Your Telescope"/>
                <a:ea typeface="Annie Use Your Telescope"/>
                <a:cs typeface="Annie Use Your Telescope"/>
                <a:sym typeface="Annie Use Your Telescope"/>
              </a:rPr>
              <a:t>average adult is 5 feet (1.5 meters) tall and weighs 4-8 pounds (1.8-3.6 kilograms)</a:t>
            </a:r>
            <a:r>
              <a:rPr lang="en" sz="2800">
                <a:solidFill>
                  <a:schemeClr val="lt1"/>
                </a:solidFill>
                <a:latin typeface="Annie Use Your Telescope"/>
                <a:ea typeface="Annie Use Your Telescope"/>
                <a:cs typeface="Annie Use Your Telescope"/>
                <a:sym typeface="Annie Use Your Telescope"/>
              </a:rPr>
              <a:t>. American, or Caribbean, flamingos are distributed throughout the Caribbean Islands and along the northern coast of South America.</a:t>
            </a:r>
            <a:endParaRPr b="1" sz="3400">
              <a:solidFill>
                <a:schemeClr val="lt1"/>
              </a:solidFill>
              <a:latin typeface="Annie Use Your Telescope"/>
              <a:ea typeface="Annie Use Your Telescope"/>
              <a:cs typeface="Annie Use Your Telescope"/>
              <a:sym typeface="Annie Use Your Telescope"/>
            </a:endParaRPr>
          </a:p>
        </p:txBody>
      </p:sp>
      <p:pic>
        <p:nvPicPr>
          <p:cNvPr id="120" name="Google Shape;120;p22"/>
          <p:cNvPicPr preferRelativeResize="0"/>
          <p:nvPr/>
        </p:nvPicPr>
        <p:blipFill>
          <a:blip r:embed="rId3">
            <a:alphaModFix/>
          </a:blip>
          <a:stretch>
            <a:fillRect/>
          </a:stretch>
        </p:blipFill>
        <p:spPr>
          <a:xfrm>
            <a:off x="2326425" y="3309675"/>
            <a:ext cx="6817570" cy="18338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196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chemeClr val="lt1"/>
                </a:solidFill>
                <a:latin typeface="Annie Use Your Telescope"/>
                <a:ea typeface="Annie Use Your Telescope"/>
                <a:cs typeface="Annie Use Your Telescope"/>
                <a:sym typeface="Annie Use Your Telescope"/>
              </a:rPr>
              <a:t>Do males and females of a flamingo weigh the same and are the same size?</a:t>
            </a:r>
            <a:r>
              <a:rPr lang="en" sz="2400">
                <a:solidFill>
                  <a:schemeClr val="lt1"/>
                </a:solidFill>
                <a:latin typeface="Annie Use Your Telescope"/>
                <a:ea typeface="Annie Use Your Telescope"/>
                <a:cs typeface="Annie Use Your Telescope"/>
                <a:sym typeface="Annie Use Your Telescope"/>
              </a:rPr>
              <a:t> </a:t>
            </a:r>
            <a:endParaRPr sz="3800">
              <a:solidFill>
                <a:schemeClr val="lt1"/>
              </a:solidFill>
              <a:latin typeface="Annie Use Your Telescope"/>
              <a:ea typeface="Annie Use Your Telescope"/>
              <a:cs typeface="Annie Use Your Telescope"/>
              <a:sym typeface="Annie Use Your Telescope"/>
            </a:endParaRPr>
          </a:p>
        </p:txBody>
      </p:sp>
      <p:sp>
        <p:nvSpPr>
          <p:cNvPr id="126" name="Google Shape;126;p23"/>
          <p:cNvSpPr txBox="1"/>
          <p:nvPr>
            <p:ph idx="1" type="body"/>
          </p:nvPr>
        </p:nvSpPr>
        <p:spPr>
          <a:xfrm>
            <a:off x="246400" y="14398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2800">
                <a:solidFill>
                  <a:schemeClr val="lt1"/>
                </a:solidFill>
                <a:latin typeface="Annie Use Your Telescope"/>
                <a:ea typeface="Annie Use Your Telescope"/>
                <a:cs typeface="Annie Use Your Telescope"/>
                <a:sym typeface="Annie Use Your Telescope"/>
              </a:rPr>
              <a:t>Male flamingos are slightly larger than females, weighing more and having longer wingspans; however, visual genders determination of flamingos is unreliable. The wingspan of flamingos ranges from 95 to 100 cm (37-39 in.) for the lesser flamingo to 140 to 165 cm (55-65 in.) for the greater flamingo.</a:t>
            </a:r>
            <a:endParaRPr sz="3400">
              <a:solidFill>
                <a:schemeClr val="lt1"/>
              </a:solidFill>
              <a:latin typeface="Annie Use Your Telescope"/>
              <a:ea typeface="Annie Use Your Telescope"/>
              <a:cs typeface="Annie Use Your Telescope"/>
              <a:sym typeface="Annie Use Your Telescope"/>
            </a:endParaRPr>
          </a:p>
        </p:txBody>
      </p:sp>
      <p:pic>
        <p:nvPicPr>
          <p:cNvPr id="127" name="Google Shape;127;p23"/>
          <p:cNvPicPr preferRelativeResize="0"/>
          <p:nvPr/>
        </p:nvPicPr>
        <p:blipFill>
          <a:blip r:embed="rId3">
            <a:alphaModFix/>
          </a:blip>
          <a:stretch>
            <a:fillRect/>
          </a:stretch>
        </p:blipFill>
        <p:spPr>
          <a:xfrm>
            <a:off x="4837351" y="3255500"/>
            <a:ext cx="4306651" cy="188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Annie Use Your Telescope"/>
                <a:ea typeface="Annie Use Your Telescope"/>
                <a:cs typeface="Annie Use Your Telescope"/>
                <a:sym typeface="Annie Use Your Telescope"/>
              </a:rPr>
              <a:t>Interesting</a:t>
            </a:r>
            <a:r>
              <a:rPr lang="en">
                <a:solidFill>
                  <a:schemeClr val="lt1"/>
                </a:solidFill>
                <a:latin typeface="Annie Use Your Telescope"/>
                <a:ea typeface="Annie Use Your Telescope"/>
                <a:cs typeface="Annie Use Your Telescope"/>
                <a:sym typeface="Annie Use Your Telescope"/>
              </a:rPr>
              <a:t> facts about </a:t>
            </a:r>
            <a:r>
              <a:rPr lang="en">
                <a:solidFill>
                  <a:schemeClr val="lt1"/>
                </a:solidFill>
                <a:latin typeface="Annie Use Your Telescope"/>
                <a:ea typeface="Annie Use Your Telescope"/>
                <a:cs typeface="Annie Use Your Telescope"/>
                <a:sym typeface="Annie Use Your Telescope"/>
              </a:rPr>
              <a:t>Flamingos</a:t>
            </a:r>
            <a:endParaRPr sz="4200">
              <a:solidFill>
                <a:schemeClr val="lt1"/>
              </a:solidFill>
              <a:latin typeface="Annie Use Your Telescope"/>
              <a:ea typeface="Annie Use Your Telescope"/>
              <a:cs typeface="Annie Use Your Telescope"/>
              <a:sym typeface="Annie Use Your Telescope"/>
            </a:endParaRPr>
          </a:p>
        </p:txBody>
      </p:sp>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Annie Use Your Telescope"/>
                <a:ea typeface="Annie Use Your Telescope"/>
                <a:cs typeface="Annie Use Your Telescope"/>
                <a:sym typeface="Annie Use Your Telescope"/>
              </a:rPr>
              <a:t>Flamingo nests are made of mud. … Flamingos get their pink color from their food. …</a:t>
            </a:r>
            <a:r>
              <a:rPr lang="en" sz="2800">
                <a:solidFill>
                  <a:srgbClr val="FFFFFF"/>
                </a:solidFill>
                <a:latin typeface="Annie Use Your Telescope"/>
                <a:ea typeface="Annie Use Your Telescope"/>
                <a:cs typeface="Annie Use Your Telescope"/>
                <a:sym typeface="Annie Use Your Telescope"/>
              </a:rPr>
              <a:t> </a:t>
            </a:r>
            <a:r>
              <a:rPr lang="en" sz="2800">
                <a:solidFill>
                  <a:srgbClr val="FFFFFF"/>
                </a:solidFill>
                <a:latin typeface="Annie Use Your Telescope"/>
                <a:ea typeface="Annie Use Your Telescope"/>
                <a:cs typeface="Annie Use Your Telescope"/>
                <a:sym typeface="Annie Use Your Telescope"/>
              </a:rPr>
              <a:t>Flamingos are filter feeders and turn their heads “upside down” to eat. … A group of flamingos is called a flamboyance. … There are six flamingo species.</a:t>
            </a:r>
            <a:endParaRPr sz="2800">
              <a:solidFill>
                <a:srgbClr val="FFFFFF"/>
              </a:solidFill>
              <a:latin typeface="Annie Use Your Telescope"/>
              <a:ea typeface="Annie Use Your Telescope"/>
              <a:cs typeface="Annie Use Your Telescope"/>
              <a:sym typeface="Annie Use Your Telescope"/>
            </a:endParaRPr>
          </a:p>
          <a:p>
            <a:pPr indent="0" lvl="0" marL="0" rtl="0" algn="l">
              <a:spcBef>
                <a:spcPts val="300"/>
              </a:spcBef>
              <a:spcAft>
                <a:spcPts val="1600"/>
              </a:spcAft>
              <a:buNone/>
            </a:pPr>
            <a:r>
              <a:t/>
            </a:r>
            <a:endParaRPr/>
          </a:p>
        </p:txBody>
      </p:sp>
      <p:pic>
        <p:nvPicPr>
          <p:cNvPr id="134" name="Google Shape;134;p24"/>
          <p:cNvPicPr preferRelativeResize="0"/>
          <p:nvPr/>
        </p:nvPicPr>
        <p:blipFill>
          <a:blip r:embed="rId3">
            <a:alphaModFix/>
          </a:blip>
          <a:stretch>
            <a:fillRect/>
          </a:stretch>
        </p:blipFill>
        <p:spPr>
          <a:xfrm>
            <a:off x="7235600" y="2496000"/>
            <a:ext cx="1908401" cy="2647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Annie Use Your Telescope"/>
                <a:ea typeface="Annie Use Your Telescope"/>
                <a:cs typeface="Annie Use Your Telescope"/>
                <a:sym typeface="Annie Use Your Telescope"/>
              </a:rPr>
              <a:t>Interesting</a:t>
            </a:r>
            <a:r>
              <a:rPr lang="en">
                <a:solidFill>
                  <a:schemeClr val="lt1"/>
                </a:solidFill>
                <a:latin typeface="Annie Use Your Telescope"/>
                <a:ea typeface="Annie Use Your Telescope"/>
                <a:cs typeface="Annie Use Your Telescope"/>
                <a:sym typeface="Annie Use Your Telescope"/>
              </a:rPr>
              <a:t> facts about flamingos pt2</a:t>
            </a:r>
            <a:endParaRPr>
              <a:solidFill>
                <a:schemeClr val="lt1"/>
              </a:solidFill>
              <a:latin typeface="Annie Use Your Telescope"/>
              <a:ea typeface="Annie Use Your Telescope"/>
              <a:cs typeface="Annie Use Your Telescope"/>
              <a:sym typeface="Annie Use Your Telescope"/>
            </a:endParaRPr>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77777"/>
              </a:lnSpc>
              <a:spcBef>
                <a:spcPts val="0"/>
              </a:spcBef>
              <a:spcAft>
                <a:spcPts val="0"/>
              </a:spcAft>
              <a:buClr>
                <a:schemeClr val="dk1"/>
              </a:buClr>
              <a:buSzPts val="1100"/>
              <a:buFont typeface="Arial"/>
              <a:buNone/>
            </a:pPr>
            <a:r>
              <a:rPr lang="en" sz="2150">
                <a:solidFill>
                  <a:schemeClr val="lt1"/>
                </a:solidFill>
                <a:latin typeface="Annie Use Your Telescope"/>
                <a:ea typeface="Annie Use Your Telescope"/>
                <a:cs typeface="Annie Use Your Telescope"/>
                <a:sym typeface="Annie Use Your Telescope"/>
              </a:rPr>
              <a:t>Flamingos are usually found in swamps and mudflats.There are six known species of </a:t>
            </a:r>
            <a:r>
              <a:rPr i="1" lang="en" sz="2150">
                <a:solidFill>
                  <a:schemeClr val="lt1"/>
                </a:solidFill>
                <a:latin typeface="Annie Use Your Telescope"/>
                <a:ea typeface="Annie Use Your Telescope"/>
                <a:cs typeface="Annie Use Your Telescope"/>
                <a:sym typeface="Annie Use Your Telescope"/>
              </a:rPr>
              <a:t>Phoenicopteridae</a:t>
            </a:r>
            <a:r>
              <a:rPr lang="en" sz="2150">
                <a:solidFill>
                  <a:schemeClr val="lt1"/>
                </a:solidFill>
                <a:latin typeface="Annie Use Your Telescope"/>
                <a:ea typeface="Annie Use Your Telescope"/>
                <a:cs typeface="Annie Use Your Telescope"/>
                <a:sym typeface="Annie Use Your Telescope"/>
              </a:rPr>
              <a:t>: the greater flamingo, lesser flamingo, James’s flamingo, Chilean flamingo, Andean flamingo, and American flamingo. Fully-grown flamingos stand at 4 ft to 5 ft tall.</a:t>
            </a:r>
            <a:r>
              <a:rPr b="1" lang="en" sz="2150">
                <a:solidFill>
                  <a:schemeClr val="lt1"/>
                </a:solidFill>
                <a:latin typeface="Annie Use Your Telescope"/>
                <a:ea typeface="Annie Use Your Telescope"/>
                <a:cs typeface="Annie Use Your Telescope"/>
                <a:sym typeface="Annie Use Your Telescope"/>
              </a:rPr>
              <a:t> </a:t>
            </a:r>
            <a:r>
              <a:rPr lang="en" sz="2150">
                <a:solidFill>
                  <a:schemeClr val="lt1"/>
                </a:solidFill>
                <a:latin typeface="Annie Use Your Telescope"/>
                <a:ea typeface="Annie Use Your Telescope"/>
                <a:cs typeface="Annie Use Your Telescope"/>
                <a:sym typeface="Annie Use Your Telescope"/>
              </a:rPr>
              <a:t>A flamingo typically weighs 4 to 8 pounds – that’s only around 1 kg to 3 kg.They are not endangered. Flamingos are classified under “least concern.”</a:t>
            </a:r>
            <a:endParaRPr b="1" sz="2150">
              <a:solidFill>
                <a:schemeClr val="lt1"/>
              </a:solidFill>
              <a:latin typeface="Annie Use Your Telescope"/>
              <a:ea typeface="Annie Use Your Telescope"/>
              <a:cs typeface="Annie Use Your Telescope"/>
              <a:sym typeface="Annie Use Your Telescope"/>
            </a:endParaRPr>
          </a:p>
          <a:p>
            <a:pPr indent="0" lvl="0" marL="0" rtl="0" algn="l">
              <a:spcBef>
                <a:spcPts val="800"/>
              </a:spcBef>
              <a:spcAft>
                <a:spcPts val="1600"/>
              </a:spcAft>
              <a:buNone/>
            </a:pPr>
            <a:r>
              <a:t/>
            </a:r>
            <a:endParaRPr sz="2600">
              <a:solidFill>
                <a:schemeClr val="lt1"/>
              </a:solidFill>
            </a:endParaRPr>
          </a:p>
        </p:txBody>
      </p:sp>
      <p:pic>
        <p:nvPicPr>
          <p:cNvPr id="141" name="Google Shape;141;p25"/>
          <p:cNvPicPr preferRelativeResize="0"/>
          <p:nvPr/>
        </p:nvPicPr>
        <p:blipFill>
          <a:blip r:embed="rId3">
            <a:alphaModFix/>
          </a:blip>
          <a:stretch>
            <a:fillRect/>
          </a:stretch>
        </p:blipFill>
        <p:spPr>
          <a:xfrm>
            <a:off x="6766150" y="2704675"/>
            <a:ext cx="2377849" cy="2438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Annie Use Your Telescope"/>
                <a:ea typeface="Annie Use Your Telescope"/>
                <a:cs typeface="Annie Use Your Telescope"/>
                <a:sym typeface="Annie Use Your Telescope"/>
              </a:rPr>
              <a:t>My </a:t>
            </a:r>
            <a:r>
              <a:rPr lang="en">
                <a:solidFill>
                  <a:schemeClr val="lt1"/>
                </a:solidFill>
                <a:latin typeface="Annie Use Your Telescope"/>
                <a:ea typeface="Annie Use Your Telescope"/>
                <a:cs typeface="Annie Use Your Telescope"/>
                <a:sym typeface="Annie Use Your Telescope"/>
              </a:rPr>
              <a:t>sources</a:t>
            </a:r>
            <a:r>
              <a:rPr lang="en">
                <a:solidFill>
                  <a:schemeClr val="lt1"/>
                </a:solidFill>
                <a:latin typeface="Annie Use Your Telescope"/>
                <a:ea typeface="Annie Use Your Telescope"/>
                <a:cs typeface="Annie Use Your Telescope"/>
                <a:sym typeface="Annie Use Your Telescope"/>
              </a:rPr>
              <a:t> about flamingo</a:t>
            </a:r>
            <a:endParaRPr>
              <a:solidFill>
                <a:schemeClr val="lt1"/>
              </a:solidFill>
              <a:latin typeface="Annie Use Your Telescope"/>
              <a:ea typeface="Annie Use Your Telescope"/>
              <a:cs typeface="Annie Use Your Telescope"/>
              <a:sym typeface="Annie Use Your Telescope"/>
            </a:endParaRPr>
          </a:p>
        </p:txBody>
      </p:sp>
      <p:sp>
        <p:nvSpPr>
          <p:cNvPr id="147" name="Google Shape;14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600" u="sng">
                <a:solidFill>
                  <a:schemeClr val="hlink"/>
                </a:solidFill>
                <a:hlinkClick r:id="rId3"/>
              </a:rPr>
              <a:t>https://nationalzoo.si.edu/animals/news/why-are-flamingos-pink-and-other-flamingo-facts</a:t>
            </a:r>
            <a:r>
              <a:rPr lang="en" sz="2600">
                <a:solidFill>
                  <a:schemeClr val="lt1"/>
                </a:solidFill>
              </a:rPr>
              <a:t> </a:t>
            </a:r>
            <a:r>
              <a:rPr lang="en" sz="2600" u="sng">
                <a:solidFill>
                  <a:schemeClr val="hlink"/>
                </a:solidFill>
                <a:hlinkClick r:id="rId4"/>
              </a:rPr>
              <a:t>https://facts.net/flamingo-facts/</a:t>
            </a:r>
            <a:r>
              <a:rPr lang="en" sz="2600">
                <a:solidFill>
                  <a:schemeClr val="lt1"/>
                </a:solidFill>
              </a:rPr>
              <a:t> </a:t>
            </a:r>
            <a:endParaRPr sz="2600">
              <a:solidFill>
                <a:schemeClr val="lt1"/>
              </a:solidFill>
            </a:endParaRPr>
          </a:p>
        </p:txBody>
      </p:sp>
      <p:pic>
        <p:nvPicPr>
          <p:cNvPr id="148" name="Google Shape;148;p26"/>
          <p:cNvPicPr preferRelativeResize="0"/>
          <p:nvPr/>
        </p:nvPicPr>
        <p:blipFill>
          <a:blip r:embed="rId5">
            <a:alphaModFix/>
          </a:blip>
          <a:stretch>
            <a:fillRect/>
          </a:stretch>
        </p:blipFill>
        <p:spPr>
          <a:xfrm>
            <a:off x="5123100" y="2060800"/>
            <a:ext cx="4020900" cy="308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nnie Use Your Telescope"/>
                <a:ea typeface="Annie Use Your Telescope"/>
                <a:cs typeface="Annie Use Your Telescope"/>
                <a:sym typeface="Annie Use Your Telescope"/>
              </a:rPr>
              <a:t>Where Flamingo Came From?</a:t>
            </a:r>
            <a:endParaRPr>
              <a:solidFill>
                <a:srgbClr val="FFFFFF"/>
              </a:solidFill>
              <a:latin typeface="Annie Use Your Telescope"/>
              <a:ea typeface="Annie Use Your Telescope"/>
              <a:cs typeface="Annie Use Your Telescope"/>
              <a:sym typeface="Annie Use Your Telescope"/>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latin typeface="Annie Use Your Telescope"/>
                <a:ea typeface="Annie Use Your Telescope"/>
                <a:cs typeface="Annie Use Your Telescope"/>
                <a:sym typeface="Annie Use Your Telescope"/>
              </a:rPr>
              <a:t>Greater flamingos are found in parts of Africa, Asia, and Europe. They are also the largest and talle</a:t>
            </a:r>
            <a:r>
              <a:rPr lang="en" sz="2400">
                <a:solidFill>
                  <a:srgbClr val="FFFFFF"/>
                </a:solidFill>
                <a:latin typeface="Annie Use Your Telescope"/>
                <a:ea typeface="Annie Use Your Telescope"/>
                <a:cs typeface="Annie Use Your Telescope"/>
                <a:sym typeface="Annie Use Your Telescope"/>
              </a:rPr>
              <a:t>st </a:t>
            </a:r>
            <a:r>
              <a:rPr lang="en" sz="2400">
                <a:solidFill>
                  <a:srgbClr val="FFFFFF"/>
                </a:solidFill>
                <a:latin typeface="Annie Use Your Telescope"/>
                <a:ea typeface="Annie Use Your Telescope"/>
                <a:cs typeface="Annie Use Your Telescope"/>
                <a:sym typeface="Annie Use Your Telescope"/>
              </a:rPr>
              <a:t>species of flamingos. Chilean, Andean, and James's flamingos are found only in South America. The Andean flamingo are the rarest of the six species, with fewer than 40,000 birds. Also the American flamingo live in the West Indies, Yucatán, in the northern part of South America and along the Galapagos Islands.</a:t>
            </a:r>
            <a:endParaRPr sz="2400">
              <a:solidFill>
                <a:srgbClr val="FFFFFF"/>
              </a:solidFill>
              <a:latin typeface="Annie Use Your Telescope"/>
              <a:ea typeface="Annie Use Your Telescope"/>
              <a:cs typeface="Annie Use Your Telescope"/>
              <a:sym typeface="Annie Use Your Telescope"/>
            </a:endParaRPr>
          </a:p>
        </p:txBody>
      </p:sp>
      <p:pic>
        <p:nvPicPr>
          <p:cNvPr id="64" name="Google Shape;64;p14"/>
          <p:cNvPicPr preferRelativeResize="0"/>
          <p:nvPr/>
        </p:nvPicPr>
        <p:blipFill>
          <a:blip r:embed="rId3">
            <a:alphaModFix/>
          </a:blip>
          <a:stretch>
            <a:fillRect/>
          </a:stretch>
        </p:blipFill>
        <p:spPr>
          <a:xfrm>
            <a:off x="2632850" y="3325750"/>
            <a:ext cx="6511150" cy="181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nnie Use Your Telescope"/>
                <a:ea typeface="Annie Use Your Telescope"/>
                <a:cs typeface="Annie Use Your Telescope"/>
                <a:sym typeface="Annie Use Your Telescope"/>
              </a:rPr>
              <a:t>Flamingos </a:t>
            </a:r>
            <a:r>
              <a:rPr lang="en">
                <a:solidFill>
                  <a:srgbClr val="FFFFFF"/>
                </a:solidFill>
                <a:latin typeface="Annie Use Your Telescope"/>
                <a:ea typeface="Annie Use Your Telescope"/>
                <a:cs typeface="Annie Use Your Telescope"/>
                <a:sym typeface="Annie Use Your Telescope"/>
              </a:rPr>
              <a:t>Ecosystem</a:t>
            </a:r>
            <a:endParaRPr>
              <a:solidFill>
                <a:srgbClr val="FFFFFF"/>
              </a:solidFill>
              <a:latin typeface="Annie Use Your Telescope"/>
              <a:ea typeface="Annie Use Your Telescope"/>
              <a:cs typeface="Annie Use Your Telescope"/>
              <a:sym typeface="Annie Use Your Telescope"/>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solidFill>
                  <a:srgbClr val="FFFFFF"/>
                </a:solidFill>
                <a:latin typeface="Annie Use Your Telescope"/>
                <a:ea typeface="Annie Use Your Telescope"/>
                <a:cs typeface="Annie Use Your Telescope"/>
                <a:sym typeface="Annie Use Your Telescope"/>
              </a:rPr>
              <a:t>“The flamingo's most characteristic habitats are </a:t>
            </a:r>
            <a:r>
              <a:rPr b="1" lang="en" sz="2800">
                <a:solidFill>
                  <a:srgbClr val="FFFFFF"/>
                </a:solidFill>
                <a:latin typeface="Annie Use Your Telescope"/>
                <a:ea typeface="Annie Use Your Telescope"/>
                <a:cs typeface="Annie Use Your Telescope"/>
                <a:sym typeface="Annie Use Your Telescope"/>
              </a:rPr>
              <a:t>large alkaline or saline lakes or estuarine lagoons</a:t>
            </a:r>
            <a:r>
              <a:rPr lang="en" sz="2800">
                <a:solidFill>
                  <a:srgbClr val="FFFFFF"/>
                </a:solidFill>
                <a:latin typeface="Annie Use Your Telescope"/>
                <a:ea typeface="Annie Use Your Telescope"/>
                <a:cs typeface="Annie Use Your Telescope"/>
                <a:sym typeface="Annie Use Your Telescope"/>
              </a:rPr>
              <a:t> that usually lack vegetation. Lakes may be far inland or near the sea. A variety of habitats are used by flamingos: mangrove swamps, tidal flats, and sandy islands in the intertidal zone.”</a:t>
            </a:r>
            <a:endParaRPr sz="2800">
              <a:solidFill>
                <a:srgbClr val="FFFFFF"/>
              </a:solidFill>
              <a:latin typeface="Annie Use Your Telescope"/>
              <a:ea typeface="Annie Use Your Telescope"/>
              <a:cs typeface="Annie Use Your Telescope"/>
              <a:sym typeface="Annie Use Your Telescope"/>
            </a:endParaRPr>
          </a:p>
        </p:txBody>
      </p:sp>
      <p:pic>
        <p:nvPicPr>
          <p:cNvPr id="71" name="Google Shape;71;p15"/>
          <p:cNvPicPr preferRelativeResize="0"/>
          <p:nvPr/>
        </p:nvPicPr>
        <p:blipFill>
          <a:blip r:embed="rId3">
            <a:alphaModFix/>
          </a:blip>
          <a:stretch>
            <a:fillRect/>
          </a:stretch>
        </p:blipFill>
        <p:spPr>
          <a:xfrm>
            <a:off x="2298850" y="3203150"/>
            <a:ext cx="6845150" cy="1940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nnie Use Your Telescope"/>
                <a:ea typeface="Annie Use Your Telescope"/>
                <a:cs typeface="Annie Use Your Telescope"/>
                <a:sym typeface="Annie Use Your Telescope"/>
              </a:rPr>
              <a:t>What It’s Like In There Ecosystem?</a:t>
            </a:r>
            <a:endParaRPr>
              <a:solidFill>
                <a:srgbClr val="FFFFFF"/>
              </a:solidFill>
              <a:latin typeface="Annie Use Your Telescope"/>
              <a:ea typeface="Annie Use Your Telescope"/>
              <a:cs typeface="Annie Use Your Telescope"/>
              <a:sym typeface="Annie Use Your Telescope"/>
            </a:endParaRPr>
          </a:p>
        </p:txBody>
      </p:sp>
      <p:sp>
        <p:nvSpPr>
          <p:cNvPr id="77" name="Google Shape;77;p16"/>
          <p:cNvSpPr txBox="1"/>
          <p:nvPr>
            <p:ph idx="1" type="body"/>
          </p:nvPr>
        </p:nvSpPr>
        <p:spPr>
          <a:xfrm>
            <a:off x="311700" y="1152475"/>
            <a:ext cx="5031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500">
                <a:solidFill>
                  <a:srgbClr val="FFFFFF"/>
                </a:solidFill>
                <a:latin typeface="Annie Use Your Telescope"/>
                <a:ea typeface="Annie Use Your Telescope"/>
                <a:cs typeface="Annie Use Your Telescope"/>
                <a:sym typeface="Annie Use Your Telescope"/>
              </a:rPr>
              <a:t>Phoenicopterus ruber or the American Flamingo have evolved a number of thermoregulatory mechanisms to keep itself cool during the light period and warm during </a:t>
            </a:r>
            <a:r>
              <a:rPr lang="en" sz="2500">
                <a:solidFill>
                  <a:schemeClr val="lt1"/>
                </a:solidFill>
                <a:latin typeface="Annie Use Your Telescope"/>
                <a:ea typeface="Annie Use Your Telescope"/>
                <a:cs typeface="Annie Use Your Telescope"/>
                <a:sym typeface="Annie Use Your Telescope"/>
              </a:rPr>
              <a:t>the dark period </a:t>
            </a:r>
            <a:r>
              <a:rPr lang="en" sz="2500">
                <a:solidFill>
                  <a:srgbClr val="FFFFFF"/>
                </a:solidFill>
                <a:latin typeface="Annie Use Your Telescope"/>
                <a:ea typeface="Annie Use Your Telescope"/>
                <a:cs typeface="Annie Use Your Telescope"/>
                <a:sym typeface="Annie Use Your Telescope"/>
              </a:rPr>
              <a:t>without expending too much energy. The American flamingo has been observed in a temperature niche </a:t>
            </a:r>
            <a:r>
              <a:rPr b="1" lang="en" sz="2500">
                <a:solidFill>
                  <a:srgbClr val="FFFFFF"/>
                </a:solidFill>
                <a:latin typeface="Annie Use Your Telescope"/>
                <a:ea typeface="Annie Use Your Telescope"/>
                <a:cs typeface="Annie Use Your Telescope"/>
                <a:sym typeface="Annie Use Your Telescope"/>
              </a:rPr>
              <a:t>between 17.8–35.2 °C (64.0–95.4 °F)</a:t>
            </a:r>
            <a:r>
              <a:rPr lang="en" sz="2500">
                <a:solidFill>
                  <a:srgbClr val="FFFFFF"/>
                </a:solidFill>
                <a:latin typeface="Annie Use Your Telescope"/>
                <a:ea typeface="Annie Use Your Telescope"/>
                <a:cs typeface="Annie Use Your Telescope"/>
                <a:sym typeface="Annie Use Your Telescope"/>
              </a:rPr>
              <a:t>.</a:t>
            </a:r>
            <a:endParaRPr sz="2500">
              <a:solidFill>
                <a:srgbClr val="FFFFFF"/>
              </a:solidFill>
              <a:latin typeface="Annie Use Your Telescope"/>
              <a:ea typeface="Annie Use Your Telescope"/>
              <a:cs typeface="Annie Use Your Telescope"/>
              <a:sym typeface="Annie Use Your Telescope"/>
            </a:endParaRPr>
          </a:p>
        </p:txBody>
      </p:sp>
      <p:pic>
        <p:nvPicPr>
          <p:cNvPr id="78" name="Google Shape;78;p16"/>
          <p:cNvPicPr preferRelativeResize="0"/>
          <p:nvPr/>
        </p:nvPicPr>
        <p:blipFill>
          <a:blip r:embed="rId3">
            <a:alphaModFix/>
          </a:blip>
          <a:stretch>
            <a:fillRect/>
          </a:stretch>
        </p:blipFill>
        <p:spPr>
          <a:xfrm>
            <a:off x="5342700" y="1358550"/>
            <a:ext cx="3667429" cy="27823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Annie Use Your Telescope"/>
                <a:ea typeface="Annie Use Your Telescope"/>
                <a:cs typeface="Annie Use Your Telescope"/>
                <a:sym typeface="Annie Use Your Telescope"/>
              </a:rPr>
              <a:t>Flamingos Lifespan</a:t>
            </a:r>
            <a:endParaRPr>
              <a:solidFill>
                <a:schemeClr val="lt1"/>
              </a:solidFill>
              <a:latin typeface="Annie Use Your Telescope"/>
              <a:ea typeface="Annie Use Your Telescope"/>
              <a:cs typeface="Annie Use Your Telescope"/>
              <a:sym typeface="Annie Use Your Telescope"/>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solidFill>
                  <a:schemeClr val="lt1"/>
                </a:solidFill>
                <a:latin typeface="Annie Use Your Telescope"/>
                <a:ea typeface="Annie Use Your Telescope"/>
                <a:cs typeface="Annie Use Your Telescope"/>
                <a:sym typeface="Annie Use Your Telescope"/>
              </a:rPr>
              <a:t>The flamingo can live for </a:t>
            </a:r>
            <a:r>
              <a:rPr b="1" lang="en" sz="2800">
                <a:solidFill>
                  <a:schemeClr val="lt1"/>
                </a:solidFill>
                <a:latin typeface="Annie Use Your Telescope"/>
                <a:ea typeface="Annie Use Your Telescope"/>
                <a:cs typeface="Annie Use Your Telescope"/>
                <a:sym typeface="Annie Use Your Telescope"/>
              </a:rPr>
              <a:t>up to 20 years in the wild. </a:t>
            </a:r>
            <a:r>
              <a:rPr lang="en" sz="2800">
                <a:solidFill>
                  <a:schemeClr val="lt1"/>
                </a:solidFill>
                <a:latin typeface="Annie Use Your Telescope"/>
                <a:ea typeface="Annie Use Your Telescope"/>
                <a:cs typeface="Annie Use Your Telescope"/>
                <a:sym typeface="Annie Use Your Telescope"/>
              </a:rPr>
              <a:t>Flamingos can live a long time – some individuals have been </a:t>
            </a:r>
            <a:r>
              <a:rPr b="1" lang="en" sz="2800">
                <a:solidFill>
                  <a:schemeClr val="lt1"/>
                </a:solidFill>
                <a:latin typeface="Annie Use Your Telescope"/>
                <a:ea typeface="Annie Use Your Telescope"/>
                <a:cs typeface="Annie Use Your Telescope"/>
                <a:sym typeface="Annie Use Your Telescope"/>
              </a:rPr>
              <a:t>recorded at 70 years of age</a:t>
            </a:r>
            <a:r>
              <a:rPr lang="en" sz="2800">
                <a:solidFill>
                  <a:schemeClr val="lt1"/>
                </a:solidFill>
                <a:latin typeface="Annie Use Your Telescope"/>
                <a:ea typeface="Annie Use Your Telescope"/>
                <a:cs typeface="Annie Use Your Telescope"/>
                <a:sym typeface="Annie Use Your Telescope"/>
              </a:rPr>
              <a:t>, giving them one of the longest lifespans in the bird world. In the wild, their biggest threats are predators like eagles and even baboons.</a:t>
            </a:r>
            <a:endParaRPr sz="2800">
              <a:solidFill>
                <a:schemeClr val="lt1"/>
              </a:solidFill>
              <a:latin typeface="Annie Use Your Telescope"/>
              <a:ea typeface="Annie Use Your Telescope"/>
              <a:cs typeface="Annie Use Your Telescope"/>
              <a:sym typeface="Annie Use Your Telescope"/>
            </a:endParaRPr>
          </a:p>
        </p:txBody>
      </p:sp>
      <p:pic>
        <p:nvPicPr>
          <p:cNvPr id="85" name="Google Shape;85;p17"/>
          <p:cNvPicPr preferRelativeResize="0"/>
          <p:nvPr/>
        </p:nvPicPr>
        <p:blipFill>
          <a:blip r:embed="rId3">
            <a:alphaModFix/>
          </a:blip>
          <a:stretch>
            <a:fillRect/>
          </a:stretch>
        </p:blipFill>
        <p:spPr>
          <a:xfrm>
            <a:off x="2063925" y="3378425"/>
            <a:ext cx="6217925" cy="1529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solidFill>
                  <a:schemeClr val="lt1"/>
                </a:solidFill>
                <a:latin typeface="Annie Use Your Telescope"/>
                <a:ea typeface="Annie Use Your Telescope"/>
                <a:cs typeface="Annie Use Your Telescope"/>
                <a:sym typeface="Annie Use Your Telescope"/>
              </a:rPr>
              <a:t>Flamingos Predators!!!</a:t>
            </a:r>
            <a:endParaRPr sz="3900">
              <a:solidFill>
                <a:schemeClr val="lt1"/>
              </a:solidFill>
              <a:latin typeface="Annie Use Your Telescope"/>
              <a:ea typeface="Annie Use Your Telescope"/>
              <a:cs typeface="Annie Use Your Telescope"/>
              <a:sym typeface="Annie Use Your Telescope"/>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latin typeface="Roboto"/>
                <a:ea typeface="Roboto"/>
                <a:cs typeface="Roboto"/>
                <a:sym typeface="Roboto"/>
              </a:rPr>
              <a:t>These predators vary according to the species of flamingo and environment in which the flamingo lives. The lesser flamingo is preyed upon by </a:t>
            </a:r>
            <a:r>
              <a:rPr b="1" lang="en" sz="2400">
                <a:solidFill>
                  <a:srgbClr val="FFFFFF"/>
                </a:solidFill>
                <a:latin typeface="Roboto"/>
                <a:ea typeface="Roboto"/>
                <a:cs typeface="Roboto"/>
                <a:sym typeface="Roboto"/>
              </a:rPr>
              <a:t>lions, leopards, cheetahs, and jackals</a:t>
            </a:r>
            <a:r>
              <a:rPr lang="en" sz="2400">
                <a:solidFill>
                  <a:srgbClr val="FFFFFF"/>
                </a:solidFill>
                <a:latin typeface="Roboto"/>
                <a:ea typeface="Roboto"/>
                <a:cs typeface="Roboto"/>
                <a:sym typeface="Roboto"/>
              </a:rPr>
              <a:t>. Pythons have also been known to attack flamingos. The Andean flamingo is preyed upon by the Andean fox and Geoffrey's cat.</a:t>
            </a:r>
            <a:endParaRPr sz="2400">
              <a:solidFill>
                <a:srgbClr val="FFFFFF"/>
              </a:solidFill>
            </a:endParaRPr>
          </a:p>
        </p:txBody>
      </p:sp>
      <p:pic>
        <p:nvPicPr>
          <p:cNvPr id="92" name="Google Shape;92;p18"/>
          <p:cNvPicPr preferRelativeResize="0"/>
          <p:nvPr/>
        </p:nvPicPr>
        <p:blipFill>
          <a:blip r:embed="rId3">
            <a:alphaModFix/>
          </a:blip>
          <a:stretch>
            <a:fillRect/>
          </a:stretch>
        </p:blipFill>
        <p:spPr>
          <a:xfrm>
            <a:off x="0" y="4060550"/>
            <a:ext cx="9144000" cy="1082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rgbClr val="FFFFFF"/>
                </a:solidFill>
                <a:latin typeface="Annie Use Your Telescope"/>
                <a:ea typeface="Annie Use Your Telescope"/>
                <a:cs typeface="Annie Use Your Telescope"/>
                <a:sym typeface="Annie Use Your Telescope"/>
              </a:rPr>
              <a:t>What type of consumer is a flamingo?</a:t>
            </a:r>
            <a:endParaRPr b="1" sz="3400">
              <a:solidFill>
                <a:srgbClr val="FFFFFF"/>
              </a:solidFill>
              <a:latin typeface="Annie Use Your Telescope"/>
              <a:ea typeface="Annie Use Your Telescope"/>
              <a:cs typeface="Annie Use Your Telescope"/>
              <a:sym typeface="Annie Use Your Telescope"/>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rgbClr val="FFFFFF"/>
                </a:solidFill>
                <a:latin typeface="Annie Use Your Telescope"/>
                <a:ea typeface="Annie Use Your Telescope"/>
                <a:cs typeface="Annie Use Your Telescope"/>
                <a:sym typeface="Annie Use Your Telescope"/>
              </a:rPr>
              <a:t>In the Food Web the Caribbean Flamingo is able to act as the </a:t>
            </a:r>
            <a:r>
              <a:rPr b="1" lang="en" sz="2800">
                <a:solidFill>
                  <a:srgbClr val="FFFFFF"/>
                </a:solidFill>
                <a:latin typeface="Annie Use Your Telescope"/>
                <a:ea typeface="Annie Use Your Telescope"/>
                <a:cs typeface="Annie Use Your Telescope"/>
                <a:sym typeface="Annie Use Your Telescope"/>
              </a:rPr>
              <a:t>primary consumer</a:t>
            </a:r>
            <a:r>
              <a:rPr lang="en" sz="2800">
                <a:solidFill>
                  <a:srgbClr val="FFFFFF"/>
                </a:solidFill>
                <a:latin typeface="Annie Use Your Telescope"/>
                <a:ea typeface="Annie Use Your Telescope"/>
                <a:cs typeface="Annie Use Your Telescope"/>
                <a:sym typeface="Annie Use Your Telescope"/>
              </a:rPr>
              <a:t> or the secondary consumer. If it feeds on algae or any plant material, it is acting as a primary consumer because it is feeding on something that can produce its own food by photosynthesis.</a:t>
            </a:r>
            <a:endParaRPr sz="2800">
              <a:solidFill>
                <a:srgbClr val="FFFFFF"/>
              </a:solidFill>
              <a:latin typeface="Annie Use Your Telescope"/>
              <a:ea typeface="Annie Use Your Telescope"/>
              <a:cs typeface="Annie Use Your Telescope"/>
              <a:sym typeface="Annie Use Your Telescope"/>
            </a:endParaRPr>
          </a:p>
          <a:p>
            <a:pPr indent="0" lvl="0" marL="0" marR="76200" rtl="0" algn="l">
              <a:lnSpc>
                <a:spcPct val="150000"/>
              </a:lnSpc>
              <a:spcBef>
                <a:spcPts val="0"/>
              </a:spcBef>
              <a:spcAft>
                <a:spcPts val="0"/>
              </a:spcAft>
              <a:buClr>
                <a:schemeClr val="dk1"/>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1600"/>
              </a:spcAft>
              <a:buNone/>
            </a:pPr>
            <a:r>
              <a:t/>
            </a:r>
            <a:endParaRPr/>
          </a:p>
        </p:txBody>
      </p:sp>
      <p:pic>
        <p:nvPicPr>
          <p:cNvPr id="99" name="Google Shape;99;p19"/>
          <p:cNvPicPr preferRelativeResize="0"/>
          <p:nvPr/>
        </p:nvPicPr>
        <p:blipFill>
          <a:blip r:embed="rId3">
            <a:alphaModFix/>
          </a:blip>
          <a:stretch>
            <a:fillRect/>
          </a:stretch>
        </p:blipFill>
        <p:spPr>
          <a:xfrm>
            <a:off x="2327474" y="3201700"/>
            <a:ext cx="6816526" cy="1941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340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solidFill>
                  <a:schemeClr val="lt1"/>
                </a:solidFill>
                <a:latin typeface="Annie Use Your Telescope"/>
                <a:ea typeface="Annie Use Your Telescope"/>
                <a:cs typeface="Annie Use Your Telescope"/>
                <a:sym typeface="Annie Use Your Telescope"/>
              </a:rPr>
              <a:t>Flamingos Food Chain</a:t>
            </a:r>
            <a:endParaRPr sz="3800">
              <a:solidFill>
                <a:schemeClr val="lt1"/>
              </a:solidFill>
              <a:latin typeface="Annie Use Your Telescope"/>
              <a:ea typeface="Annie Use Your Telescope"/>
              <a:cs typeface="Annie Use Your Telescope"/>
              <a:sym typeface="Annie Use Your Telescope"/>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solidFill>
                  <a:srgbClr val="FFFFFF"/>
                </a:solidFill>
                <a:latin typeface="Annie Use Your Telescope"/>
                <a:ea typeface="Annie Use Your Telescope"/>
                <a:cs typeface="Annie Use Your Telescope"/>
                <a:sym typeface="Annie Use Your Telescope"/>
              </a:rPr>
              <a:t>When a flamingo spots potential dinner—favorite foods include </a:t>
            </a:r>
            <a:r>
              <a:rPr b="1" lang="en" sz="2800">
                <a:solidFill>
                  <a:srgbClr val="FFFFFF"/>
                </a:solidFill>
                <a:latin typeface="Annie Use Your Telescope"/>
                <a:ea typeface="Annie Use Your Telescope"/>
                <a:cs typeface="Annie Use Your Telescope"/>
                <a:sym typeface="Annie Use Your Telescope"/>
              </a:rPr>
              <a:t>shrimp, snails, and </a:t>
            </a:r>
            <a:r>
              <a:rPr b="1" lang="en" sz="2800">
                <a:solidFill>
                  <a:srgbClr val="FFFFFF"/>
                </a:solidFill>
                <a:latin typeface="Annie Use Your Telescope"/>
                <a:ea typeface="Annie Use Your Telescope"/>
                <a:cs typeface="Annie Use Your Telescope"/>
                <a:sym typeface="Annie Use Your Telescope"/>
              </a:rPr>
              <a:t>plant like</a:t>
            </a:r>
            <a:r>
              <a:rPr b="1" lang="en" sz="2800">
                <a:solidFill>
                  <a:srgbClr val="FFFFFF"/>
                </a:solidFill>
                <a:latin typeface="Annie Use Your Telescope"/>
                <a:ea typeface="Annie Use Your Telescope"/>
                <a:cs typeface="Annie Use Your Telescope"/>
                <a:sym typeface="Annie Use Your Telescope"/>
              </a:rPr>
              <a:t> water organisms called algae</a:t>
            </a:r>
            <a:r>
              <a:rPr lang="en" sz="2800">
                <a:solidFill>
                  <a:srgbClr val="FFFFFF"/>
                </a:solidFill>
                <a:latin typeface="Annie Use Your Telescope"/>
                <a:ea typeface="Annie Use Your Telescope"/>
                <a:cs typeface="Annie Use Your Telescope"/>
                <a:sym typeface="Annie Use Your Telescope"/>
              </a:rPr>
              <a:t>—it plunges its head into the water, twists it upside down, and scoops the fish using its upper beak like a shovel.</a:t>
            </a:r>
            <a:endParaRPr sz="3400">
              <a:solidFill>
                <a:srgbClr val="FFFFFF"/>
              </a:solidFill>
              <a:latin typeface="Annie Use Your Telescope"/>
              <a:ea typeface="Annie Use Your Telescope"/>
              <a:cs typeface="Annie Use Your Telescope"/>
              <a:sym typeface="Annie Use Your Telescope"/>
            </a:endParaRPr>
          </a:p>
        </p:txBody>
      </p:sp>
      <p:pic>
        <p:nvPicPr>
          <p:cNvPr id="106" name="Google Shape;106;p20"/>
          <p:cNvPicPr preferRelativeResize="0"/>
          <p:nvPr/>
        </p:nvPicPr>
        <p:blipFill>
          <a:blip r:embed="rId3">
            <a:alphaModFix/>
          </a:blip>
          <a:stretch>
            <a:fillRect/>
          </a:stretch>
        </p:blipFill>
        <p:spPr>
          <a:xfrm>
            <a:off x="0" y="3201700"/>
            <a:ext cx="9144001" cy="1941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CB"/>
        </a:solidFill>
      </p:bgPr>
    </p:bg>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lt1"/>
                </a:solidFill>
                <a:latin typeface="Annie Use Your Telescope"/>
                <a:ea typeface="Annie Use Your Telescope"/>
                <a:cs typeface="Annie Use Your Telescope"/>
                <a:sym typeface="Annie Use Your Telescope"/>
              </a:rPr>
              <a:t>How Do Flamingos Survive?</a:t>
            </a:r>
            <a:endParaRPr b="1" sz="3600">
              <a:solidFill>
                <a:schemeClr val="lt1"/>
              </a:solidFill>
              <a:latin typeface="Annie Use Your Telescope"/>
              <a:ea typeface="Annie Use Your Telescope"/>
              <a:cs typeface="Annie Use Your Telescope"/>
              <a:sym typeface="Annie Use Your Telescope"/>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solidFill>
                  <a:schemeClr val="lt1"/>
                </a:solidFill>
                <a:latin typeface="Annie Use Your Telescope"/>
                <a:ea typeface="Annie Use Your Telescope"/>
                <a:cs typeface="Annie Use Your Telescope"/>
                <a:sym typeface="Annie Use Your Telescope"/>
              </a:rPr>
              <a:t>A flamingo's anatomy is adapted to its diet—</a:t>
            </a:r>
            <a:r>
              <a:rPr b="1" lang="en" sz="2800">
                <a:solidFill>
                  <a:schemeClr val="lt1"/>
                </a:solidFill>
                <a:latin typeface="Annie Use Your Telescope"/>
                <a:ea typeface="Annie Use Your Telescope"/>
                <a:cs typeface="Annie Use Your Telescope"/>
                <a:sym typeface="Annie Use Your Telescope"/>
              </a:rPr>
              <a:t>shrimp, crustaceans, mollusks, fishes, and algae</a:t>
            </a:r>
            <a:r>
              <a:rPr lang="en" sz="2800">
                <a:solidFill>
                  <a:schemeClr val="lt1"/>
                </a:solidFill>
                <a:latin typeface="Annie Use Your Telescope"/>
                <a:ea typeface="Annie Use Your Telescope"/>
                <a:cs typeface="Annie Use Your Telescope"/>
                <a:sym typeface="Annie Use Your Telescope"/>
              </a:rPr>
              <a:t> that live in shallow coastal waters. Their flexible necks, long legs, and webbed feet help flamingos stir around mud—bringing those tiny bottom-dwellers to the surface.</a:t>
            </a:r>
            <a:endParaRPr sz="2800">
              <a:solidFill>
                <a:schemeClr val="lt1"/>
              </a:solidFill>
              <a:latin typeface="Annie Use Your Telescope"/>
              <a:ea typeface="Annie Use Your Telescope"/>
              <a:cs typeface="Annie Use Your Telescope"/>
              <a:sym typeface="Annie Use Your Telescope"/>
            </a:endParaRPr>
          </a:p>
        </p:txBody>
      </p:sp>
      <p:pic>
        <p:nvPicPr>
          <p:cNvPr id="113" name="Google Shape;113;p21"/>
          <p:cNvPicPr preferRelativeResize="0"/>
          <p:nvPr/>
        </p:nvPicPr>
        <p:blipFill>
          <a:blip r:embed="rId3">
            <a:alphaModFix/>
          </a:blip>
          <a:stretch>
            <a:fillRect/>
          </a:stretch>
        </p:blipFill>
        <p:spPr>
          <a:xfrm>
            <a:off x="0" y="3149450"/>
            <a:ext cx="9144000" cy="1994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