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chemeClr val="dk2"/>
                </a:highlight>
              </a:rPr>
              <a:t>This is hard to read against this background.</a:t>
            </a:r>
            <a:endParaRPr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efee7974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efee7974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efee7974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efee7974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efee7974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efee7974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efee7974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efee7974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efee7974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efee7974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efee7974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0efee7974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efee7974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efee7974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efee7974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efee7974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efee7974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efee7974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efee7974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efee7974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b379549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b379549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Put a question mark at the end of the title.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is hard to read against this background.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efee7974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efee7974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b157c3e1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b157c3e1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Put a question mark at the end of the title.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is hard to read against this background.   Western Ghat mountains.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b157c3e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b157c3e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Put a question mark at the end of the title.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is hard to read against this background.   There should always be a space after a comma.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efee797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efee797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Put a question mark at the end of the title.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is hard to read against this background.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efee7974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efee797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Put a question mark at the end of the title.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Biological adaptations please…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efee7974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efee7974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Put a question mark at the end of the title.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efee7974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efee7974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Capitalize Bonnet Macaque when in the title.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efee7974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efee7974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is hard to read against this background.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Bonnet macaque</a:t>
            </a:r>
            <a:r>
              <a:rPr lang="en"/>
              <a:t>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By Jose Rodriguez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</a:t>
            </a:r>
            <a:endParaRPr/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</a:t>
            </a:r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</a:t>
            </a:r>
            <a:endParaRPr/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</a:t>
            </a:r>
            <a:endParaRPr/>
          </a:p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  </a:t>
            </a:r>
            <a:r>
              <a:rPr lang="en">
                <a:solidFill>
                  <a:srgbClr val="FF0000"/>
                </a:solidFill>
              </a:rPr>
              <a:t>Where do bonnet macaque come from.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>
                <a:solidFill>
                  <a:srgbClr val="FF0000"/>
                </a:solidFill>
              </a:rPr>
              <a:t>Most of the bonnet macaque come from southern </a:t>
            </a:r>
            <a:r>
              <a:rPr lang="en" sz="2500">
                <a:solidFill>
                  <a:srgbClr val="FF0000"/>
                </a:solidFill>
              </a:rPr>
              <a:t>indian.</a:t>
            </a:r>
            <a:endParaRPr sz="2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 </a:t>
            </a:r>
            <a:r>
              <a:rPr lang="en">
                <a:solidFill>
                  <a:srgbClr val="FF0000"/>
                </a:solidFill>
              </a:rPr>
              <a:t>What ecosystem do they live in.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>
                <a:solidFill>
                  <a:srgbClr val="FF0000"/>
                </a:solidFill>
              </a:rPr>
              <a:t>Some times they are found in a </a:t>
            </a:r>
            <a:r>
              <a:rPr lang="en" sz="2500">
                <a:solidFill>
                  <a:srgbClr val="FF0000"/>
                </a:solidFill>
              </a:rPr>
              <a:t>peninsula( piece of land surrounded by water on three sides) but there most common found in western ghat mountains. </a:t>
            </a:r>
            <a:endParaRPr sz="25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What type of consumers are bonnet macaque.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Bonnet macaque</a:t>
            </a:r>
            <a:r>
              <a:rPr lang="en"/>
              <a:t> </a:t>
            </a:r>
            <a:r>
              <a:rPr lang="en" sz="2500">
                <a:solidFill>
                  <a:schemeClr val="dk1"/>
                </a:solidFill>
              </a:rPr>
              <a:t>are omnivores, meaning they eat plants and animal </a:t>
            </a:r>
            <a:r>
              <a:rPr lang="en" sz="2500">
                <a:solidFill>
                  <a:schemeClr val="dk1"/>
                </a:solidFill>
              </a:rPr>
              <a:t>products. There diet is fruit,supplemented by insects and leaves.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they have any predators.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l</a:t>
            </a:r>
            <a:r>
              <a:rPr lang="en" sz="2500">
                <a:solidFill>
                  <a:schemeClr val="dk1"/>
                </a:solidFill>
              </a:rPr>
              <a:t>eopards,tigers,crocodiles, pythons,eagles are the predators of a bonnet macaque.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Do they have any </a:t>
            </a:r>
            <a:r>
              <a:rPr lang="en">
                <a:solidFill>
                  <a:srgbClr val="FF0000"/>
                </a:solidFill>
              </a:rPr>
              <a:t>adaptations.</a:t>
            </a:r>
            <a:r>
              <a:rPr lang="en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>
                <a:solidFill>
                  <a:srgbClr val="FF0000"/>
                </a:solidFill>
              </a:rPr>
              <a:t>They are adapted to solid ground and in the trees. Bonnet macaque are also </a:t>
            </a:r>
            <a:r>
              <a:rPr lang="en" sz="2500">
                <a:solidFill>
                  <a:srgbClr val="FF0000"/>
                </a:solidFill>
              </a:rPr>
              <a:t>excellent</a:t>
            </a:r>
            <a:r>
              <a:rPr lang="en" sz="2500">
                <a:solidFill>
                  <a:srgbClr val="FF0000"/>
                </a:solidFill>
              </a:rPr>
              <a:t> swimmers.</a:t>
            </a:r>
            <a:endParaRPr sz="2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How tall and how much do they weight.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>
                <a:solidFill>
                  <a:srgbClr val="FF0000"/>
                </a:solidFill>
              </a:rPr>
              <a:t>They are 14-24 inches tall and weight 6.7kg.</a:t>
            </a:r>
            <a:endParaRPr sz="2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0000"/>
                </a:solidFill>
              </a:rPr>
              <a:t>Difference</a:t>
            </a:r>
            <a:r>
              <a:rPr lang="en" sz="2600">
                <a:solidFill>
                  <a:srgbClr val="FF0000"/>
                </a:solidFill>
              </a:rPr>
              <a:t> between male and female </a:t>
            </a:r>
            <a:r>
              <a:rPr lang="en" sz="2600">
                <a:solidFill>
                  <a:srgbClr val="FF0000"/>
                </a:solidFill>
              </a:rPr>
              <a:t>bonnet</a:t>
            </a:r>
            <a:r>
              <a:rPr lang="en" sz="2600">
                <a:solidFill>
                  <a:srgbClr val="FF0000"/>
                </a:solidFill>
              </a:rPr>
              <a:t> macaque</a:t>
            </a:r>
            <a:endParaRPr sz="2600">
              <a:solidFill>
                <a:srgbClr val="FF0000"/>
              </a:solidFill>
            </a:endParaRPr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>
                <a:solidFill>
                  <a:srgbClr val="FF0000"/>
                </a:solidFill>
              </a:rPr>
              <a:t>The </a:t>
            </a:r>
            <a:r>
              <a:rPr lang="en" sz="2500">
                <a:solidFill>
                  <a:srgbClr val="FF0000"/>
                </a:solidFill>
              </a:rPr>
              <a:t>difference</a:t>
            </a:r>
            <a:r>
              <a:rPr lang="en" sz="2500">
                <a:solidFill>
                  <a:srgbClr val="FF0000"/>
                </a:solidFill>
              </a:rPr>
              <a:t> is the male’s  weight more than the female.</a:t>
            </a:r>
            <a:endParaRPr sz="2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What is the lifespan of a bonnet macaque?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>
                <a:solidFill>
                  <a:srgbClr val="FF0000"/>
                </a:solidFill>
              </a:rPr>
              <a:t>The lifespan of a macaque is 35 years.</a:t>
            </a:r>
            <a:endParaRPr sz="2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