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Background Color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Title (or write the question)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Pictures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0 Include Transitions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0 Answering  question  using  complete  sentences  (multiple sentences if needed to fully explain your answer)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Accuracy of information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4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This slide has no transition. </a:t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. </a:t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Racoons / Procyon Lotor</a:t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0f280c1975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0f280c1975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Background Color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Title (or write the question)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0 Pictures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0 Include Transitions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0 Answering  question  using  complete  sentences  (multiple sentences if needed to fully explain your answer)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Accuracy of information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3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This slide has no transition. </a:t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This slide has no picture. </a:t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Period on the end. </a:t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0f280c1975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0f280c1975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Background Color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Title (or write the question)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0 Pictures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0 Include Transitions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0 Answering  question  using  complete  sentences  (multiple sentences if needed to fully explain your answer)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Accuracy of information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3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This slide has no transition. </a:t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This slide has no picture. </a:t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Title.. .and are they the same size?</a:t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0f280c1975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0f280c1975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Background Color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Title (or write the question)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0 Pictures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0 Include Transitions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0 Answering  question  using  complete  sentences  (multiple sentences if needed to fully explain your answer)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Accuracy of information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3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This slide has no transition. </a:t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This slide has no picture. </a:t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Lifespan is one word. </a:t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Place a period at the end of the sentence. </a:t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0f280c1975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0f280c1975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Background Color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Title (or write the question)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0 Pictures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0 Include Transitions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0 Answering  question  using  complete  sentences  (multiple sentences if needed to fully explain your answer)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Accuracy of information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3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This slide has no transition. </a:t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This slide has no picture. </a:t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This should be titled 8 things….  And it should be a list</a:t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You are missing the sources slide please add it… </a:t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f06e0a106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f06e0a106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0 Background Color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Title (or write the question)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Pictures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0 Include Transitions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0 Answering  question  using  complete  sentences  (multiple sentences if needed to fully explain your answer)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Accuracy of information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3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This slide has no transition. </a:t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The text is hard to read against this background. </a:t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Every sentence starts with a capital and ends with punctuation. </a:t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0f06e0a106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0f06e0a106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Background Color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Title (or write the question)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0 Pictures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0 Include Transitions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0 Answering  question  using  complete  sentences  (multiple sentences if needed to fully explain your answer)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Accuracy of information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3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This slide has no transition. </a:t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This slide has no picture. </a:t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…habitats, but they do….woodland areas or places with fresh water. </a:t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0f06e0a106_2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0f06e0a106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Background Color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Title (or write the question)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Pictures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0 Include Transitions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0 Answering  question  using  complete  sentences  (multiple sentences if needed to fully explain your answer)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Accuracy of information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4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This slide has no transition. </a:t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This slide has no picture. </a:t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This is called a run on sentence… please separate this text into several sentences.  Make sure to use proper punctuation. </a:t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0f06e0a106_2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0f06e0a106_2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Background Color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Title (or write the question)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Pictures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0 Include Transitions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0 Answering  question  using  complete  sentences  (multiple sentences if needed to fully explain your answer)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Accuracy of information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4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This slide has no transition. </a:t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Capitalize when in the </a:t>
            </a:r>
            <a:r>
              <a:rPr lang="en" sz="1000">
                <a:solidFill>
                  <a:schemeClr val="dk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title… Raccoon / Procyon Loto   add a question mark at the end.  And a period at the end of the paragraph text. </a:t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0f280c197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0f280c197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Background Color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Title (or write the question)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0 Pictures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0 Include Transitions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0 Answering  question  using  complete  sentences  (multiple sentences if needed to fully explain your answer)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Accuracy of information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3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This slide has no transition. </a:t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This slide has no picture. </a:t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A space always follows a comma…  nuts, </a:t>
            </a:r>
            <a:r>
              <a:rPr lang="en" sz="1000">
                <a:solidFill>
                  <a:schemeClr val="dk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berries</a:t>
            </a:r>
            <a:r>
              <a:rPr lang="en" sz="1000">
                <a:solidFill>
                  <a:schemeClr val="dk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, insects, and </a:t>
            </a:r>
            <a:r>
              <a:rPr lang="en" sz="1000">
                <a:solidFill>
                  <a:schemeClr val="dk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eggs</a:t>
            </a:r>
            <a:r>
              <a:rPr lang="en" sz="1000">
                <a:solidFill>
                  <a:schemeClr val="dk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0f280c197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0f280c197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Background Color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Title (or write the question)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0 Pictures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0 Include Transitions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0 Answering  question  using  complete  sentences  (multiple sentences if needed to fully explain your answer)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Accuracy of information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3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This slide has no transition. </a:t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This slide has no picture. </a:t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Put a question mark at the end of the title. </a:t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Yes?  Raccoons have predators.  The major ones are  hawks, owls, humans, and snakes.  These especially like to eat young raccoons. </a:t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0f280c197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0f280c197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Background Color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Title (or write the question)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1Pictures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0 Include Transitions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0 Answering  question  using  complete  sentences  (multiple sentences if needed to fully explain your answer)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Accuracy of information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3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This slide has no transition. </a:t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Period at the end of the sentence.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0f280c1975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0f280c1975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Background Color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Title (or write the question)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0 Pictures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0 Include Transitions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0 Answering  question  using  complete  sentences  (multiple sentences if needed to fully explain your answer)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Accuracy of information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3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This slide has no transition. </a:t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This slide has no picture. </a:t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Before you can use a pronoun you must </a:t>
            </a:r>
            <a:r>
              <a:rPr lang="en" sz="1000">
                <a:solidFill>
                  <a:schemeClr val="dk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first use the noun… so   Yes raccoons camouflage fur so they can hide….predators.  With their…</a:t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Raccoons/procyon lotor simus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Joshua M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311700" y="445025"/>
            <a:ext cx="8520600" cy="85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does your creature look like, how much does it weigh, and how tall is it?</a:t>
            </a:r>
            <a:endParaRPr/>
          </a:p>
        </p:txBody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311700" y="1345975"/>
            <a:ext cx="8520600" cy="322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Well a raccoon is dog like thats where the word </a:t>
            </a:r>
            <a:r>
              <a:rPr lang="en"/>
              <a:t>that's</a:t>
            </a:r>
            <a:r>
              <a:rPr lang="en"/>
              <a:t> where the word </a:t>
            </a:r>
            <a:r>
              <a:rPr lang="en"/>
              <a:t>procyon</a:t>
            </a:r>
            <a:r>
              <a:rPr lang="en"/>
              <a:t> lotor  comes which means dog like. A </a:t>
            </a:r>
            <a:r>
              <a:rPr lang="en"/>
              <a:t>raccoon</a:t>
            </a:r>
            <a:r>
              <a:rPr lang="en"/>
              <a:t> is 9.1-12 in. and weighs from 7.7-20 lbs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/>
          <p:nvPr>
            <p:ph type="title"/>
          </p:nvPr>
        </p:nvSpPr>
        <p:spPr>
          <a:xfrm>
            <a:off x="311700" y="445025"/>
            <a:ext cx="8520600" cy="8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males and females of your creature weigh the same and are the same size?</a:t>
            </a:r>
            <a:endParaRPr/>
          </a:p>
        </p:txBody>
      </p:sp>
      <p:sp>
        <p:nvSpPr>
          <p:cNvPr id="117" name="Google Shape;117;p23"/>
          <p:cNvSpPr txBox="1"/>
          <p:nvPr>
            <p:ph idx="1" type="body"/>
          </p:nvPr>
        </p:nvSpPr>
        <p:spPr>
          <a:xfrm>
            <a:off x="311700" y="1422875"/>
            <a:ext cx="8520600" cy="314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Female </a:t>
            </a:r>
            <a:r>
              <a:rPr lang="en"/>
              <a:t>raccoons</a:t>
            </a:r>
            <a:r>
              <a:rPr lang="en"/>
              <a:t> are smaller </a:t>
            </a:r>
            <a:r>
              <a:rPr lang="en"/>
              <a:t>than</a:t>
            </a:r>
            <a:r>
              <a:rPr lang="en"/>
              <a:t> the males. Males are about 10 or 30 percent bigger than the </a:t>
            </a:r>
            <a:r>
              <a:rPr lang="en"/>
              <a:t>females and weigh a little more than the females.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life span of your creature?</a:t>
            </a:r>
            <a:endParaRPr/>
          </a:p>
        </p:txBody>
      </p:sp>
      <p:sp>
        <p:nvSpPr>
          <p:cNvPr id="123" name="Google Shape;123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The </a:t>
            </a:r>
            <a:r>
              <a:rPr lang="en"/>
              <a:t>usual</a:t>
            </a:r>
            <a:r>
              <a:rPr lang="en"/>
              <a:t> lifespan of a raccoon is 3 years </a:t>
            </a:r>
            <a:r>
              <a:rPr lang="en"/>
              <a:t>when</a:t>
            </a:r>
            <a:r>
              <a:rPr lang="en"/>
              <a:t> its out in the wild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the </a:t>
            </a:r>
            <a:r>
              <a:rPr lang="en"/>
              <a:t>interesting</a:t>
            </a:r>
            <a:r>
              <a:rPr lang="en"/>
              <a:t> things about a raccoon?</a:t>
            </a:r>
            <a:endParaRPr/>
          </a:p>
        </p:txBody>
      </p:sp>
      <p:sp>
        <p:nvSpPr>
          <p:cNvPr id="129" name="Google Shape;129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Raccoons are sneaky and will </a:t>
            </a:r>
            <a:r>
              <a:rPr lang="en"/>
              <a:t>probably</a:t>
            </a:r>
            <a:r>
              <a:rPr lang="en"/>
              <a:t> snatch food from another animal. They are great fisherman and a good swimmer. Racoons </a:t>
            </a:r>
            <a:r>
              <a:rPr lang="en"/>
              <a:t>don't</a:t>
            </a:r>
            <a:r>
              <a:rPr lang="en"/>
              <a:t> </a:t>
            </a:r>
            <a:r>
              <a:rPr lang="en"/>
              <a:t>usually</a:t>
            </a:r>
            <a:r>
              <a:rPr lang="en"/>
              <a:t> give up if you ever see one in your </a:t>
            </a:r>
            <a:r>
              <a:rPr lang="en"/>
              <a:t>backyard</a:t>
            </a:r>
            <a:r>
              <a:rPr lang="en"/>
              <a:t> and you </a:t>
            </a:r>
            <a:r>
              <a:rPr lang="en"/>
              <a:t>spook them a away most likely it will come back another day with some of his friends.raccoons hide in dens and can survive without food for a while. Raccoons are not dumb if they see something ad they want it they will try to find a way to get it untill they are tired.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did they come from?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This specific type of raccoon is native to north america due to the climate 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7B7B7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ecosystem does a racoon live in?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Raccoons are </a:t>
            </a:r>
            <a:r>
              <a:rPr lang="en"/>
              <a:t>extremely</a:t>
            </a:r>
            <a:r>
              <a:rPr lang="en"/>
              <a:t> </a:t>
            </a:r>
            <a:r>
              <a:rPr lang="en"/>
              <a:t>adaptable</a:t>
            </a:r>
            <a:r>
              <a:rPr lang="en"/>
              <a:t> so they can live anywhere and in different types of </a:t>
            </a:r>
            <a:r>
              <a:rPr lang="en"/>
              <a:t>habitats but they do prefer moist woodlands areas or like places with freshwater 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it like in their ecosystem?</a:t>
            </a:r>
            <a:endParaRPr/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highlight>
                  <a:schemeClr val="lt1"/>
                </a:highlight>
              </a:rPr>
              <a:t>A </a:t>
            </a:r>
            <a:r>
              <a:rPr lang="en">
                <a:highlight>
                  <a:schemeClr val="lt1"/>
                </a:highlight>
              </a:rPr>
              <a:t>raccoons</a:t>
            </a:r>
            <a:r>
              <a:rPr lang="en">
                <a:highlight>
                  <a:schemeClr val="lt1"/>
                </a:highlight>
              </a:rPr>
              <a:t> </a:t>
            </a:r>
            <a:r>
              <a:rPr lang="en">
                <a:highlight>
                  <a:schemeClr val="lt1"/>
                </a:highlight>
              </a:rPr>
              <a:t>ecosystem</a:t>
            </a:r>
            <a:r>
              <a:rPr lang="en">
                <a:highlight>
                  <a:schemeClr val="lt1"/>
                </a:highlight>
              </a:rPr>
              <a:t> is mostly in forest with water like a river lake or some type of water source they </a:t>
            </a:r>
            <a:r>
              <a:rPr lang="en">
                <a:highlight>
                  <a:schemeClr val="lt1"/>
                </a:highlight>
              </a:rPr>
              <a:t>don't</a:t>
            </a:r>
            <a:r>
              <a:rPr lang="en">
                <a:highlight>
                  <a:schemeClr val="lt1"/>
                </a:highlight>
              </a:rPr>
              <a:t> like the rain </a:t>
            </a:r>
            <a:r>
              <a:rPr lang="en">
                <a:highlight>
                  <a:schemeClr val="lt1"/>
                </a:highlight>
              </a:rPr>
              <a:t>that's</a:t>
            </a:r>
            <a:r>
              <a:rPr lang="en">
                <a:highlight>
                  <a:schemeClr val="lt1"/>
                </a:highlight>
              </a:rPr>
              <a:t> why you </a:t>
            </a:r>
            <a:r>
              <a:rPr lang="en">
                <a:highlight>
                  <a:schemeClr val="lt1"/>
                </a:highlight>
              </a:rPr>
              <a:t>won't</a:t>
            </a:r>
            <a:r>
              <a:rPr lang="en">
                <a:highlight>
                  <a:schemeClr val="lt1"/>
                </a:highlight>
              </a:rPr>
              <a:t> see them that much when its </a:t>
            </a:r>
            <a:r>
              <a:rPr lang="en">
                <a:highlight>
                  <a:schemeClr val="lt1"/>
                </a:highlight>
              </a:rPr>
              <a:t>raining</a:t>
            </a:r>
            <a:r>
              <a:rPr lang="en">
                <a:highlight>
                  <a:schemeClr val="lt1"/>
                </a:highlight>
              </a:rPr>
              <a:t> they will either by hiding in a den waiting for the </a:t>
            </a:r>
            <a:r>
              <a:rPr lang="en">
                <a:highlight>
                  <a:schemeClr val="lt1"/>
                </a:highlight>
              </a:rPr>
              <a:t>water</a:t>
            </a:r>
            <a:r>
              <a:rPr lang="en">
                <a:highlight>
                  <a:schemeClr val="lt1"/>
                </a:highlight>
              </a:rPr>
              <a:t> to past or </a:t>
            </a:r>
            <a:r>
              <a:rPr lang="en">
                <a:highlight>
                  <a:schemeClr val="lt1"/>
                </a:highlight>
              </a:rPr>
              <a:t>dance</a:t>
            </a:r>
            <a:r>
              <a:rPr lang="en">
                <a:highlight>
                  <a:schemeClr val="lt1"/>
                </a:highlight>
              </a:rPr>
              <a:t> with the rain they like warm areas so that why they will </a:t>
            </a:r>
            <a:r>
              <a:rPr lang="en">
                <a:highlight>
                  <a:schemeClr val="lt1"/>
                </a:highlight>
              </a:rPr>
              <a:t>travel</a:t>
            </a:r>
            <a:r>
              <a:rPr lang="en">
                <a:highlight>
                  <a:schemeClr val="lt1"/>
                </a:highlight>
              </a:rPr>
              <a:t> to a </a:t>
            </a:r>
            <a:r>
              <a:rPr lang="en">
                <a:highlight>
                  <a:schemeClr val="lt1"/>
                </a:highlight>
              </a:rPr>
              <a:t>warmer</a:t>
            </a:r>
            <a:r>
              <a:rPr lang="en">
                <a:highlight>
                  <a:schemeClr val="lt1"/>
                </a:highlight>
              </a:rPr>
              <a:t> area but most of the time you will find a raccoon or a two in moist woodlands   </a:t>
            </a:r>
            <a:endParaRPr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FF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311700" y="445025"/>
            <a:ext cx="8520600" cy="9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type of consumer is a </a:t>
            </a:r>
            <a:r>
              <a:rPr lang="en"/>
              <a:t>raccoon/procyon lotor simus </a:t>
            </a:r>
            <a:endParaRPr/>
          </a:p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311700" y="1355225"/>
            <a:ext cx="8520600" cy="321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Racoons are </a:t>
            </a:r>
            <a:r>
              <a:rPr lang="en"/>
              <a:t>omnivores</a:t>
            </a:r>
            <a:r>
              <a:rPr lang="en"/>
              <a:t> which mean they eat both meat and plants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1806" y="3782675"/>
            <a:ext cx="1892400" cy="1261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FF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food does your creature like to eat?</a:t>
            </a:r>
            <a:endParaRPr/>
          </a:p>
        </p:txBody>
      </p:sp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Well since racoons are </a:t>
            </a:r>
            <a:r>
              <a:rPr lang="en"/>
              <a:t>omnivores</a:t>
            </a:r>
            <a:r>
              <a:rPr lang="en"/>
              <a:t> they can eat both plants and meat their favorite type of food is nuts,berries,insects and eggs.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Does your creature </a:t>
            </a:r>
            <a:r>
              <a:rPr lang="en"/>
              <a:t>have</a:t>
            </a:r>
            <a:r>
              <a:rPr lang="en"/>
              <a:t> any predators </a:t>
            </a:r>
            <a:endParaRPr/>
          </a:p>
        </p:txBody>
      </p:sp>
      <p:sp>
        <p:nvSpPr>
          <p:cNvPr id="92" name="Google Shape;92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Yes it has predators but the majors are hawks,owls,humans and snakes to prey on the young raccoons.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FF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typical food chain of a raccoon?</a:t>
            </a:r>
            <a:endParaRPr/>
          </a:p>
        </p:txBody>
      </p:sp>
      <p:sp>
        <p:nvSpPr>
          <p:cNvPr id="98" name="Google Shape;98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This is the </a:t>
            </a:r>
            <a:r>
              <a:rPr lang="en"/>
              <a:t>usual</a:t>
            </a:r>
            <a:r>
              <a:rPr lang="en"/>
              <a:t> food chain of a raccoon but every now and then it can change </a:t>
            </a:r>
            <a:endParaRPr/>
          </a:p>
        </p:txBody>
      </p:sp>
      <p:pic>
        <p:nvPicPr>
          <p:cNvPr id="99" name="Google Shape;9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9018" y="2747200"/>
            <a:ext cx="2243675" cy="1821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FF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>
            <p:ph type="title"/>
          </p:nvPr>
        </p:nvSpPr>
        <p:spPr>
          <a:xfrm>
            <a:off x="311700" y="445025"/>
            <a:ext cx="8520600" cy="9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Does your creature have any specific </a:t>
            </a:r>
            <a:r>
              <a:rPr lang="en"/>
              <a:t>adaptations</a:t>
            </a:r>
            <a:r>
              <a:rPr lang="en"/>
              <a:t> to help it survive?</a:t>
            </a:r>
            <a:endParaRPr/>
          </a:p>
        </p:txBody>
      </p:sp>
      <p:sp>
        <p:nvSpPr>
          <p:cNvPr id="105" name="Google Shape;105;p21"/>
          <p:cNvSpPr txBox="1"/>
          <p:nvPr>
            <p:ph idx="1" type="body"/>
          </p:nvPr>
        </p:nvSpPr>
        <p:spPr>
          <a:xfrm>
            <a:off x="311700" y="1365200"/>
            <a:ext cx="8520600" cy="320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Yes they have almost like a </a:t>
            </a:r>
            <a:r>
              <a:rPr lang="en"/>
              <a:t>camouflage</a:t>
            </a:r>
            <a:r>
              <a:rPr lang="en"/>
              <a:t> type of fur so they can hide </a:t>
            </a:r>
            <a:r>
              <a:rPr lang="en"/>
              <a:t>easily from predators </a:t>
            </a:r>
            <a:r>
              <a:rPr lang="en"/>
              <a:t>and with their </a:t>
            </a:r>
            <a:r>
              <a:rPr lang="en"/>
              <a:t>dexterous</a:t>
            </a:r>
            <a:r>
              <a:rPr lang="en"/>
              <a:t> claws they can </a:t>
            </a:r>
            <a:r>
              <a:rPr lang="en"/>
              <a:t>easily</a:t>
            </a:r>
            <a:r>
              <a:rPr lang="en"/>
              <a:t> hunt fish,small fish, frogs, and some </a:t>
            </a:r>
            <a:r>
              <a:rPr lang="en"/>
              <a:t>crayfish</a:t>
            </a:r>
            <a:r>
              <a:rPr lang="en"/>
              <a:t> from rivers and </a:t>
            </a:r>
            <a:r>
              <a:rPr lang="en"/>
              <a:t>streams</a:t>
            </a:r>
            <a:r>
              <a:rPr lang="en"/>
              <a:t> they are quite the fisherman and </a:t>
            </a:r>
            <a:r>
              <a:rPr lang="en"/>
              <a:t>adapter.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