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ecd31782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ecd31782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c680d3d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c680d3d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c680d3de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c680d3de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c680d3de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c680d3de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ecd31782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ecd31782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c433fba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c433fba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c433fbad4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c433fbad4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ecd3178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ecd3178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ecd31782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ecd31782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ecd31782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ecd31782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ecd31782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ecd31782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ecd31782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ecd31782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ecd31782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ecd31782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med">
        <p14:prism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marylandzoo.org/animal/central-bearded-dragon/" TargetMode="External"/><Relationship Id="rId4" Type="http://schemas.openxmlformats.org/officeDocument/2006/relationships/hyperlink" Target="https://www.rspca.org.uk/adviceandwelfare/pets/other/beardeddragon#:~:text=Caring%20for%20your%20bearded%20dragon,wild%20as%20much%20as%20possib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Creature Project: Bearded dragon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Kaiden D.</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much do bearded dragons weigh, and </a:t>
            </a:r>
            <a:r>
              <a:rPr lang="en"/>
              <a:t>length?</a:t>
            </a:r>
            <a:endParaRPr/>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A healthy and well-nourished adult Bearded Dragon will be 16 to 24 inches in length and 380 to 510 grams in weight. Hatchlings are born three inches long. They will grow two inches per month for their first three months.</a:t>
            </a:r>
            <a:endParaRPr>
              <a:solidFill>
                <a:schemeClr val="dk1"/>
              </a:solidFill>
            </a:endParaRPr>
          </a:p>
        </p:txBody>
      </p:sp>
      <p:pic>
        <p:nvPicPr>
          <p:cNvPr id="121" name="Google Shape;121;p22"/>
          <p:cNvPicPr preferRelativeResize="0"/>
          <p:nvPr/>
        </p:nvPicPr>
        <p:blipFill>
          <a:blip r:embed="rId3">
            <a:alphaModFix/>
          </a:blip>
          <a:stretch>
            <a:fillRect/>
          </a:stretch>
        </p:blipFill>
        <p:spPr>
          <a:xfrm>
            <a:off x="0" y="2826100"/>
            <a:ext cx="3549575" cy="231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Do female and male bearded dragons weigh the same?</a:t>
            </a:r>
            <a:endParaRPr sz="2600"/>
          </a:p>
        </p:txBody>
      </p:sp>
      <p:sp>
        <p:nvSpPr>
          <p:cNvPr id="127" name="Google Shape;12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202124"/>
                </a:solidFill>
              </a:rPr>
              <a:t>When grown, males are larger than females, with notably bigger heads. In front of the animal's vents, between their hind legs, you'll notice bigger femoral pores in the males. Bearded dragons use these pores to mark territories with their scents.</a:t>
            </a:r>
            <a:endParaRPr>
              <a:solidFill>
                <a:srgbClr val="202124"/>
              </a:solidFill>
            </a:endParaRPr>
          </a:p>
        </p:txBody>
      </p:sp>
      <p:pic>
        <p:nvPicPr>
          <p:cNvPr id="128" name="Google Shape;128;p23"/>
          <p:cNvPicPr preferRelativeResize="0"/>
          <p:nvPr/>
        </p:nvPicPr>
        <p:blipFill>
          <a:blip r:embed="rId3">
            <a:alphaModFix/>
          </a:blip>
          <a:stretch>
            <a:fillRect/>
          </a:stretch>
        </p:blipFill>
        <p:spPr>
          <a:xfrm>
            <a:off x="0" y="2900496"/>
            <a:ext cx="3367867" cy="2243000"/>
          </a:xfrm>
          <a:prstGeom prst="rect">
            <a:avLst/>
          </a:prstGeom>
          <a:noFill/>
          <a:ln>
            <a:noFill/>
          </a:ln>
        </p:spPr>
      </p:pic>
      <p:cxnSp>
        <p:nvCxnSpPr>
          <p:cNvPr id="129" name="Google Shape;129;p23"/>
          <p:cNvCxnSpPr/>
          <p:nvPr/>
        </p:nvCxnSpPr>
        <p:spPr>
          <a:xfrm>
            <a:off x="2599475" y="2509975"/>
            <a:ext cx="0" cy="247800"/>
          </a:xfrm>
          <a:prstGeom prst="straightConnector1">
            <a:avLst/>
          </a:prstGeom>
          <a:noFill/>
          <a:ln cap="flat" cmpd="sng" w="9525">
            <a:solidFill>
              <a:schemeClr val="dk2"/>
            </a:solidFill>
            <a:prstDash val="solid"/>
            <a:round/>
            <a:headEnd len="med" w="med" type="none"/>
            <a:tailEnd len="med" w="med" type="triangle"/>
          </a:ln>
        </p:spPr>
      </p:cxnSp>
      <p:sp>
        <p:nvSpPr>
          <p:cNvPr id="130" name="Google Shape;130;p23"/>
          <p:cNvSpPr txBox="1"/>
          <p:nvPr/>
        </p:nvSpPr>
        <p:spPr>
          <a:xfrm>
            <a:off x="656375" y="2376625"/>
            <a:ext cx="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1" name="Google Shape;131;p23"/>
          <p:cNvSpPr txBox="1"/>
          <p:nvPr/>
        </p:nvSpPr>
        <p:spPr>
          <a:xfrm>
            <a:off x="980225" y="2109775"/>
            <a:ext cx="275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Female             Male</a:t>
            </a:r>
            <a:endParaRPr/>
          </a:p>
        </p:txBody>
      </p:sp>
      <p:cxnSp>
        <p:nvCxnSpPr>
          <p:cNvPr id="132" name="Google Shape;132;p23"/>
          <p:cNvCxnSpPr/>
          <p:nvPr/>
        </p:nvCxnSpPr>
        <p:spPr>
          <a:xfrm flipH="1">
            <a:off x="1046900" y="2429125"/>
            <a:ext cx="228600" cy="423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a:t>
            </a:r>
            <a:r>
              <a:rPr lang="en"/>
              <a:t>lifespan</a:t>
            </a:r>
            <a:r>
              <a:rPr lang="en"/>
              <a:t> of Bearded dragons?</a:t>
            </a:r>
            <a:endParaRPr/>
          </a:p>
        </p:txBody>
      </p:sp>
      <p:sp>
        <p:nvSpPr>
          <p:cNvPr id="138" name="Google Shape;13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Bearded dragons, or 'beardies', are one of the most popular lizards in captivity in the UK. They have a lifespan of 10 to 15 years, or even longer, so they're quite a commitment and it's important to keep them in a way that mimics the wild as much as possible.</a:t>
            </a:r>
            <a:endParaRPr>
              <a:solidFill>
                <a:schemeClr val="dk1"/>
              </a:solidFill>
            </a:endParaRPr>
          </a:p>
        </p:txBody>
      </p:sp>
      <p:pic>
        <p:nvPicPr>
          <p:cNvPr id="139" name="Google Shape;139;p24"/>
          <p:cNvPicPr preferRelativeResize="0"/>
          <p:nvPr/>
        </p:nvPicPr>
        <p:blipFill>
          <a:blip r:embed="rId3">
            <a:alphaModFix/>
          </a:blip>
          <a:stretch>
            <a:fillRect/>
          </a:stretch>
        </p:blipFill>
        <p:spPr>
          <a:xfrm>
            <a:off x="0" y="3221925"/>
            <a:ext cx="2886075" cy="1921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209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02124"/>
                </a:solidFill>
              </a:rPr>
              <a:t>8 Facts</a:t>
            </a:r>
            <a:endParaRPr>
              <a:solidFill>
                <a:srgbClr val="202124"/>
              </a:solidFill>
            </a:endParaRPr>
          </a:p>
        </p:txBody>
      </p:sp>
      <p:sp>
        <p:nvSpPr>
          <p:cNvPr id="145" name="Google Shape;145;p25"/>
          <p:cNvSpPr txBox="1"/>
          <p:nvPr>
            <p:ph idx="1" type="body"/>
          </p:nvPr>
        </p:nvSpPr>
        <p:spPr>
          <a:xfrm>
            <a:off x="311700" y="782575"/>
            <a:ext cx="8520600" cy="410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a:p>
            <a:pPr indent="0" lvl="0" marL="0" rtl="0" algn="l">
              <a:spcBef>
                <a:spcPts val="1600"/>
              </a:spcBef>
              <a:spcAft>
                <a:spcPts val="0"/>
              </a:spcAft>
              <a:buNone/>
            </a:pPr>
            <a:r>
              <a:rPr lang="en"/>
              <a:t>2.</a:t>
            </a:r>
            <a:endParaRPr/>
          </a:p>
          <a:p>
            <a:pPr indent="0" lvl="0" marL="0" rtl="0" algn="l">
              <a:spcBef>
                <a:spcPts val="1600"/>
              </a:spcBef>
              <a:spcAft>
                <a:spcPts val="0"/>
              </a:spcAft>
              <a:buNone/>
            </a:pPr>
            <a:r>
              <a:rPr lang="en"/>
              <a:t>3.</a:t>
            </a:r>
            <a:endParaRPr/>
          </a:p>
          <a:p>
            <a:pPr indent="0" lvl="0" marL="0" rtl="0" algn="l">
              <a:spcBef>
                <a:spcPts val="1600"/>
              </a:spcBef>
              <a:spcAft>
                <a:spcPts val="0"/>
              </a:spcAft>
              <a:buNone/>
            </a:pPr>
            <a:r>
              <a:rPr lang="en"/>
              <a:t>4.</a:t>
            </a:r>
            <a:endParaRPr/>
          </a:p>
          <a:p>
            <a:pPr indent="0" lvl="0" marL="0" rtl="0" algn="l">
              <a:spcBef>
                <a:spcPts val="1600"/>
              </a:spcBef>
              <a:spcAft>
                <a:spcPts val="0"/>
              </a:spcAft>
              <a:buNone/>
            </a:pPr>
            <a:r>
              <a:rPr lang="en"/>
              <a:t>5.</a:t>
            </a:r>
            <a:endParaRPr/>
          </a:p>
          <a:p>
            <a:pPr indent="0" lvl="0" marL="0" rtl="0" algn="l">
              <a:spcBef>
                <a:spcPts val="1600"/>
              </a:spcBef>
              <a:spcAft>
                <a:spcPts val="0"/>
              </a:spcAft>
              <a:buNone/>
            </a:pPr>
            <a:r>
              <a:rPr lang="en"/>
              <a:t>6.</a:t>
            </a:r>
            <a:endParaRPr/>
          </a:p>
          <a:p>
            <a:pPr indent="0" lvl="0" marL="0" rtl="0" algn="l">
              <a:spcBef>
                <a:spcPts val="1600"/>
              </a:spcBef>
              <a:spcAft>
                <a:spcPts val="0"/>
              </a:spcAft>
              <a:buNone/>
            </a:pPr>
            <a:r>
              <a:rPr lang="en"/>
              <a:t>7.</a:t>
            </a:r>
            <a:endParaRPr/>
          </a:p>
          <a:p>
            <a:pPr indent="0" lvl="0" marL="0" rtl="0" algn="l">
              <a:spcBef>
                <a:spcPts val="1600"/>
              </a:spcBef>
              <a:spcAft>
                <a:spcPts val="0"/>
              </a:spcAft>
              <a:buNone/>
            </a:pPr>
            <a:r>
              <a:rPr lang="en"/>
              <a:t>8.</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a:t>
            </a:r>
            <a:endParaRPr/>
          </a:p>
        </p:txBody>
      </p:sp>
      <p:sp>
        <p:nvSpPr>
          <p:cNvPr id="151" name="Google Shape;151;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https://www.marylandzoo.org/animal/central-bearded-dragon/</a:t>
            </a:r>
            <a:endParaRPr/>
          </a:p>
          <a:p>
            <a:pPr indent="0" lvl="0" marL="0" rtl="0" algn="l">
              <a:spcBef>
                <a:spcPts val="1600"/>
              </a:spcBef>
              <a:spcAft>
                <a:spcPts val="0"/>
              </a:spcAft>
              <a:buNone/>
            </a:pPr>
            <a:r>
              <a:rPr lang="en" u="sng">
                <a:solidFill>
                  <a:schemeClr val="hlink"/>
                </a:solidFill>
                <a:hlinkClick r:id="rId4"/>
              </a:rPr>
              <a:t>https://www.rspca.org.uk/adviceandwelfare/pets/other/beardeddragon#:~:text=Caring%20for%20your%20bearded%20dragon,wild%20as%20much%20as%20possible</a:t>
            </a:r>
            <a:r>
              <a:rPr lang="en"/>
              <a:t>.</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Bearded Dragon</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Bearded dragon originated from Australia.</a:t>
            </a:r>
            <a:endParaRPr>
              <a:solidFill>
                <a:schemeClr val="dk1"/>
              </a:solidFill>
            </a:endParaRPr>
          </a:p>
        </p:txBody>
      </p:sp>
      <p:pic>
        <p:nvPicPr>
          <p:cNvPr id="62" name="Google Shape;62;p14"/>
          <p:cNvPicPr preferRelativeResize="0"/>
          <p:nvPr/>
        </p:nvPicPr>
        <p:blipFill>
          <a:blip r:embed="rId3">
            <a:alphaModFix/>
          </a:blip>
          <a:stretch>
            <a:fillRect/>
          </a:stretch>
        </p:blipFill>
        <p:spPr>
          <a:xfrm>
            <a:off x="5748400" y="1304050"/>
            <a:ext cx="2857500" cy="1600200"/>
          </a:xfrm>
          <a:prstGeom prst="rect">
            <a:avLst/>
          </a:prstGeom>
          <a:noFill/>
          <a:ln>
            <a:noFill/>
          </a:ln>
        </p:spPr>
      </p:pic>
      <p:pic>
        <p:nvPicPr>
          <p:cNvPr id="63" name="Google Shape;63;p14"/>
          <p:cNvPicPr preferRelativeResize="0"/>
          <p:nvPr/>
        </p:nvPicPr>
        <p:blipFill>
          <a:blip r:embed="rId4">
            <a:alphaModFix/>
          </a:blip>
          <a:stretch>
            <a:fillRect/>
          </a:stretch>
        </p:blipFill>
        <p:spPr>
          <a:xfrm>
            <a:off x="-12" y="2396688"/>
            <a:ext cx="2409825" cy="1895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do Bearded dragons live?</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Bearded dragons live in woodlands, coastal dunes, heathland, tropical </a:t>
            </a:r>
            <a:r>
              <a:rPr lang="en">
                <a:solidFill>
                  <a:schemeClr val="dk1"/>
                </a:solidFill>
              </a:rPr>
              <a:t>savannas</a:t>
            </a:r>
            <a:r>
              <a:rPr lang="en">
                <a:solidFill>
                  <a:schemeClr val="dk1"/>
                </a:solidFill>
              </a:rPr>
              <a:t> and deserts. They're often seen basking on tree stumps, fence posts, branches or boulders.</a:t>
            </a:r>
            <a:endParaRPr>
              <a:solidFill>
                <a:schemeClr val="dk1"/>
              </a:solidFill>
            </a:endParaRPr>
          </a:p>
        </p:txBody>
      </p:sp>
      <p:pic>
        <p:nvPicPr>
          <p:cNvPr id="70" name="Google Shape;70;p15"/>
          <p:cNvPicPr preferRelativeResize="0"/>
          <p:nvPr/>
        </p:nvPicPr>
        <p:blipFill>
          <a:blip r:embed="rId3">
            <a:alphaModFix/>
          </a:blip>
          <a:stretch>
            <a:fillRect/>
          </a:stretch>
        </p:blipFill>
        <p:spPr>
          <a:xfrm>
            <a:off x="6031950" y="2096150"/>
            <a:ext cx="2800350" cy="1638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4.What is it like in the ecosystem?</a:t>
            </a:r>
            <a:endParaRPr/>
          </a:p>
        </p:txBody>
      </p:sp>
      <p:sp>
        <p:nvSpPr>
          <p:cNvPr id="76" name="Google Shape;76;p16"/>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202124"/>
                </a:solidFill>
              </a:rPr>
              <a:t>Habitat. In the wild, bearded dragons' range extends across most of Australia. They typically prefer to stick to warm, arid areas: deserts, subtropical woodlands, savannas, and scrublands. ... A warm habitat is crucial for bearded dragons.</a:t>
            </a:r>
            <a:endParaRPr/>
          </a:p>
        </p:txBody>
      </p:sp>
      <p:pic>
        <p:nvPicPr>
          <p:cNvPr id="77" name="Google Shape;77;p16"/>
          <p:cNvPicPr preferRelativeResize="0"/>
          <p:nvPr/>
        </p:nvPicPr>
        <p:blipFill>
          <a:blip r:embed="rId3">
            <a:alphaModFix/>
          </a:blip>
          <a:stretch>
            <a:fillRect/>
          </a:stretch>
        </p:blipFill>
        <p:spPr>
          <a:xfrm>
            <a:off x="0" y="2306100"/>
            <a:ext cx="2249575" cy="285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type of consumer is your creature?</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202124"/>
                </a:solidFill>
              </a:rPr>
              <a:t>The bearded dragon is diurnal and an omnivore. It forages for food such as insects, small lizards and mammals, fruit, flowers, and other plant material during the day time.</a:t>
            </a:r>
            <a:endParaRPr/>
          </a:p>
        </p:txBody>
      </p:sp>
      <p:pic>
        <p:nvPicPr>
          <p:cNvPr id="84" name="Google Shape;84;p17"/>
          <p:cNvPicPr preferRelativeResize="0"/>
          <p:nvPr/>
        </p:nvPicPr>
        <p:blipFill>
          <a:blip r:embed="rId3">
            <a:alphaModFix/>
          </a:blip>
          <a:stretch>
            <a:fillRect/>
          </a:stretch>
        </p:blipFill>
        <p:spPr>
          <a:xfrm>
            <a:off x="0" y="2984350"/>
            <a:ext cx="4103500" cy="2159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0" y="445025"/>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a:t>
            </a:r>
            <a:r>
              <a:rPr lang="en"/>
              <a:t>hat specific foods do bearded dragons typically eat?</a:t>
            </a:r>
            <a:endParaRPr/>
          </a:p>
          <a:p>
            <a:pPr indent="0" lvl="0" marL="0" rtl="0" algn="l">
              <a:spcBef>
                <a:spcPts val="0"/>
              </a:spcBef>
              <a:spcAft>
                <a:spcPts val="0"/>
              </a:spcAft>
              <a:buNone/>
            </a:pPr>
            <a:r>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Bearded dragons enjoy live mealworms, waxworms and crickets that have been “gut loaded,” which means fed lizard-friendly vitamins and nutrients. Young beardies should eat once a day; adults may only need to dine every two days. If beardies don't finish their entire meal, try feeding them less next time.</a:t>
            </a:r>
            <a:endParaRPr>
              <a:solidFill>
                <a:srgbClr val="000000"/>
              </a:solidFill>
            </a:endParaRPr>
          </a:p>
        </p:txBody>
      </p:sp>
      <p:pic>
        <p:nvPicPr>
          <p:cNvPr id="91" name="Google Shape;91;p18"/>
          <p:cNvPicPr preferRelativeResize="0"/>
          <p:nvPr/>
        </p:nvPicPr>
        <p:blipFill>
          <a:blip r:embed="rId3">
            <a:alphaModFix/>
          </a:blip>
          <a:stretch>
            <a:fillRect/>
          </a:stretch>
        </p:blipFill>
        <p:spPr>
          <a:xfrm>
            <a:off x="0" y="2916525"/>
            <a:ext cx="2822651" cy="2226976"/>
          </a:xfrm>
          <a:prstGeom prst="rect">
            <a:avLst/>
          </a:prstGeom>
          <a:noFill/>
          <a:ln>
            <a:noFill/>
          </a:ln>
        </p:spPr>
      </p:pic>
      <p:pic>
        <p:nvPicPr>
          <p:cNvPr id="92" name="Google Shape;92;p18"/>
          <p:cNvPicPr preferRelativeResize="0"/>
          <p:nvPr/>
        </p:nvPicPr>
        <p:blipFill>
          <a:blip r:embed="rId4">
            <a:alphaModFix/>
          </a:blip>
          <a:stretch>
            <a:fillRect/>
          </a:stretch>
        </p:blipFill>
        <p:spPr>
          <a:xfrm>
            <a:off x="7000863" y="2958438"/>
            <a:ext cx="2143125"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bearded dragons</a:t>
            </a:r>
            <a:r>
              <a:rPr lang="en"/>
              <a:t> have any predators?</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Central bearded dragons have a number of known predators, but none poses a significant threat to the species. These predators include introduced foxes, feral cats, gull-billed terns, birds of prey, black-headed pythons, dingo, and goannas (Australian monitor lizards).</a:t>
            </a:r>
            <a:endParaRPr>
              <a:solidFill>
                <a:srgbClr val="000000"/>
              </a:solidFill>
            </a:endParaRPr>
          </a:p>
        </p:txBody>
      </p:sp>
      <p:pic>
        <p:nvPicPr>
          <p:cNvPr id="99" name="Google Shape;99;p19"/>
          <p:cNvPicPr preferRelativeResize="0"/>
          <p:nvPr/>
        </p:nvPicPr>
        <p:blipFill>
          <a:blip r:embed="rId3">
            <a:alphaModFix/>
          </a:blip>
          <a:stretch>
            <a:fillRect/>
          </a:stretch>
        </p:blipFill>
        <p:spPr>
          <a:xfrm>
            <a:off x="0" y="3419463"/>
            <a:ext cx="2647950" cy="1724025"/>
          </a:xfrm>
          <a:prstGeom prst="rect">
            <a:avLst/>
          </a:prstGeom>
          <a:noFill/>
          <a:ln>
            <a:noFill/>
          </a:ln>
        </p:spPr>
      </p:pic>
      <p:pic>
        <p:nvPicPr>
          <p:cNvPr id="100" name="Google Shape;100;p19"/>
          <p:cNvPicPr preferRelativeResize="0"/>
          <p:nvPr/>
        </p:nvPicPr>
        <p:blipFill>
          <a:blip r:embed="rId4">
            <a:alphaModFix/>
          </a:blip>
          <a:stretch>
            <a:fillRect/>
          </a:stretch>
        </p:blipFill>
        <p:spPr>
          <a:xfrm>
            <a:off x="6609750" y="3405188"/>
            <a:ext cx="2609850" cy="175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typical food chain for your creature?</a:t>
            </a:r>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00000"/>
                </a:solidFill>
                <a:latin typeface="Roboto"/>
                <a:ea typeface="Roboto"/>
                <a:cs typeface="Roboto"/>
                <a:sym typeface="Roboto"/>
              </a:rPr>
              <a:t>The bearded dragon is an omnivore. Its diet consists of beetles, some rodent species, lizards, and plant matter such as flowers, fruits, leaves, and flowers.</a:t>
            </a:r>
            <a:endParaRPr>
              <a:solidFill>
                <a:srgbClr val="000000"/>
              </a:solidFill>
              <a:latin typeface="Roboto"/>
              <a:ea typeface="Roboto"/>
              <a:cs typeface="Roboto"/>
              <a:sym typeface="Roboto"/>
            </a:endParaRPr>
          </a:p>
          <a:p>
            <a:pPr indent="0" lvl="0" marL="0" rtl="0" algn="l">
              <a:spcBef>
                <a:spcPts val="1600"/>
              </a:spcBef>
              <a:spcAft>
                <a:spcPts val="1600"/>
              </a:spcAft>
              <a:buNone/>
            </a:pPr>
            <a:r>
              <a:rPr lang="en">
                <a:solidFill>
                  <a:srgbClr val="000000"/>
                </a:solidFill>
                <a:latin typeface="Roboto"/>
                <a:ea typeface="Roboto"/>
                <a:cs typeface="Roboto"/>
                <a:sym typeface="Roboto"/>
              </a:rPr>
              <a:t>...</a:t>
            </a:r>
            <a:endParaRPr>
              <a:solidFill>
                <a:srgbClr val="000000"/>
              </a:solidFill>
            </a:endParaRPr>
          </a:p>
        </p:txBody>
      </p:sp>
      <p:pic>
        <p:nvPicPr>
          <p:cNvPr id="107" name="Google Shape;107;p20"/>
          <p:cNvPicPr preferRelativeResize="0"/>
          <p:nvPr/>
        </p:nvPicPr>
        <p:blipFill>
          <a:blip r:embed="rId3">
            <a:alphaModFix/>
          </a:blip>
          <a:stretch>
            <a:fillRect/>
          </a:stretch>
        </p:blipFill>
        <p:spPr>
          <a:xfrm>
            <a:off x="0" y="2645225"/>
            <a:ext cx="3391325" cy="2498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Do bearded dragons have any adaptations to help it survive?</a:t>
            </a:r>
            <a:endParaRPr sz="2400"/>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Roboto"/>
                <a:ea typeface="Roboto"/>
                <a:cs typeface="Roboto"/>
                <a:sym typeface="Roboto"/>
              </a:rPr>
              <a:t>There are a few adaptations that help bearded dragons survive in their environment. The “beard” itself is helpful because the bearded dragon can appear larger to scare away predators. ... Social gestures are another main adaptations of the bearded because they are very social animals.</a:t>
            </a:r>
            <a:endParaRPr>
              <a:solidFill>
                <a:srgbClr val="000000"/>
              </a:solidFill>
            </a:endParaRPr>
          </a:p>
        </p:txBody>
      </p:sp>
      <p:pic>
        <p:nvPicPr>
          <p:cNvPr id="114" name="Google Shape;114;p21"/>
          <p:cNvPicPr preferRelativeResize="0"/>
          <p:nvPr/>
        </p:nvPicPr>
        <p:blipFill>
          <a:blip r:embed="rId3">
            <a:alphaModFix/>
          </a:blip>
          <a:stretch>
            <a:fillRect/>
          </a:stretch>
        </p:blipFill>
        <p:spPr>
          <a:xfrm>
            <a:off x="0" y="3040875"/>
            <a:ext cx="3074800" cy="2102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