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Spectral ExtraLight"/>
      <p:regular r:id="rId21"/>
      <p:bold r:id="rId22"/>
      <p:italic r:id="rId23"/>
      <p:boldItalic r:id="rId24"/>
    </p:embeddedFont>
    <p:embeddedFont>
      <p:font typeface="Lora"/>
      <p:regular r:id="rId25"/>
      <p:bold r:id="rId26"/>
      <p:italic r:id="rId27"/>
      <p:boldItalic r:id="rId28"/>
    </p:embeddedFont>
    <p:embeddedFont>
      <p:font typeface="Spectral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pectralExtraLight-bold.fntdata"/><Relationship Id="rId21" Type="http://schemas.openxmlformats.org/officeDocument/2006/relationships/font" Target="fonts/SpectralExtraLight-regular.fntdata"/><Relationship Id="rId24" Type="http://schemas.openxmlformats.org/officeDocument/2006/relationships/font" Target="fonts/SpectralExtraLight-boldItalic.fntdata"/><Relationship Id="rId23" Type="http://schemas.openxmlformats.org/officeDocument/2006/relationships/font" Target="fonts/SpectralExtra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bold.fntdata"/><Relationship Id="rId25" Type="http://schemas.openxmlformats.org/officeDocument/2006/relationships/font" Target="fonts/Lora-regular.fntdata"/><Relationship Id="rId28" Type="http://schemas.openxmlformats.org/officeDocument/2006/relationships/font" Target="fonts/Lora-boldItalic.fntdata"/><Relationship Id="rId27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pectral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pectral-italic.fntdata"/><Relationship Id="rId30" Type="http://schemas.openxmlformats.org/officeDocument/2006/relationships/font" Target="fonts/Spectral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Spectral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African Lion should be capitalized.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1c187407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1c187407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African lion should be capitalized.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1c187407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1c187407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African lion should be capitalized.Also the title is missing the word lion.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1c187407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1c187407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African lion should be capitalized.  Comma  after However, …no comma after captivity.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1c187407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1c187407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African lion should be capitalized. Punctuation at the end of each sentence.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1c187407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1c187407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efdd78c5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efdd78c5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b379549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b379549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Question mark missing in title..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efb82c8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efb82c8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African lion should be capitalized.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efb82c8f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efb82c8f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African lion should be capitalized.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efb82c8f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efb82c8f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African lion should be capitalized.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1c18740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1c18740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African lion should be capitalized.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1c187407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1c187407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African lion should be capitalized.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1c187407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1c187407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African lion should be capitalized.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1c187407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1c187407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Southwest African lion should be capitalized.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Also, the text is hard to read against the  background.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wwf.org.uk/learn/fascinating-facts/lions" TargetMode="External"/><Relationship Id="rId4" Type="http://schemas.openxmlformats.org/officeDocument/2006/relationships/hyperlink" Target="https://lionalert.org/african-lions/#:~:text=Lifespan%3A%20In%20the%20wild%2C%20the,all%20times%20of%20the%20year" TargetMode="External"/><Relationship Id="rId5" Type="http://schemas.openxmlformats.org/officeDocument/2006/relationships/hyperlink" Target="https://www.worldatlas.com/articles/southwest-african-lion-facts-animals-of-africa.html#:~:text=Adult%20male%20weights%20around%20309,when%20standing%20on%20all%20fours" TargetMode="External"/><Relationship Id="rId6" Type="http://schemas.openxmlformats.org/officeDocument/2006/relationships/hyperlink" Target="https://sciencing.com/lions-adapt-their-environment-4567536.htm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tudy.com/academy/lesson/the-food-chain-of-a-lion.html" TargetMode="External"/><Relationship Id="rId4" Type="http://schemas.openxmlformats.org/officeDocument/2006/relationships/hyperlink" Target="https://www.wildlifesouthafrica.com/blog/mammals-of-south-africa/lion-fact-file#:~:text=Enemies%3A,cubs%20when%20the%20opportunity%20ris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Southwest african lion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karla hernandez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EAFB8"/>
            </a:gs>
            <a:gs pos="100000">
              <a:srgbClr val="616D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Features, and weight of southwest african lion. 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5952600" cy="24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Spectral"/>
                <a:ea typeface="Spectral"/>
                <a:cs typeface="Spectral"/>
                <a:sym typeface="Spectral"/>
              </a:rPr>
              <a:t>Adult</a:t>
            </a:r>
            <a:r>
              <a:rPr lang="en">
                <a:solidFill>
                  <a:srgbClr val="434343"/>
                </a:solidFill>
                <a:latin typeface="Spectral"/>
                <a:ea typeface="Spectral"/>
                <a:cs typeface="Spectral"/>
                <a:sym typeface="Spectral"/>
              </a:rPr>
              <a:t> males weights around 309-534 (140-242 kilograms). The females weigh between 231-375 pounds (105-170 kilograms). </a:t>
            </a:r>
            <a:endParaRPr>
              <a:solidFill>
                <a:srgbClr val="434343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34343"/>
                </a:solidFill>
                <a:latin typeface="Spectral"/>
                <a:ea typeface="Spectral"/>
                <a:cs typeface="Spectral"/>
                <a:sym typeface="Spectral"/>
              </a:rPr>
              <a:t>Fully matured adults males are usually around 8.2-9.8 feet (2.5 to 3 meters) long. The females are a it smaller they are around 7.5-8.5 feet (2.3 - 2.6 meters)</a:t>
            </a:r>
            <a:endParaRPr>
              <a:solidFill>
                <a:srgbClr val="434343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700" y="1170125"/>
            <a:ext cx="2574901" cy="171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700" y="3033092"/>
            <a:ext cx="2574900" cy="193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A7A7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female and male southwest african weight the same?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152475"/>
            <a:ext cx="6035700" cy="16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D9D9D9"/>
                </a:solidFill>
                <a:latin typeface="Spectral"/>
                <a:ea typeface="Spectral"/>
                <a:cs typeface="Spectral"/>
                <a:sym typeface="Spectral"/>
              </a:rPr>
              <a:t>No, male and female southwest african lions do not weigh the same. The females are a bit more underweight than the males. The females are also a bit more smaller in height than the males.</a:t>
            </a:r>
            <a:endParaRPr>
              <a:solidFill>
                <a:srgbClr val="D9D9D9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85475"/>
            <a:ext cx="3008438" cy="200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9800" y="1170125"/>
            <a:ext cx="2491800" cy="24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B606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lifespan of southwest african lion?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52475"/>
            <a:ext cx="4917000" cy="12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B7B7B7"/>
                </a:solidFill>
                <a:latin typeface="Spectral"/>
                <a:ea typeface="Spectral"/>
                <a:cs typeface="Spectral"/>
                <a:sym typeface="Spectral"/>
              </a:rPr>
              <a:t>The lifespan of the lion is usually </a:t>
            </a:r>
            <a:r>
              <a:rPr lang="en">
                <a:solidFill>
                  <a:srgbClr val="B7B7B7"/>
                </a:solidFill>
                <a:latin typeface="Spectral"/>
                <a:ea typeface="Spectral"/>
                <a:cs typeface="Spectral"/>
                <a:sym typeface="Spectral"/>
              </a:rPr>
              <a:t>approximately</a:t>
            </a:r>
            <a:r>
              <a:rPr lang="en">
                <a:solidFill>
                  <a:srgbClr val="B7B7B7"/>
                </a:solidFill>
                <a:latin typeface="Spectral"/>
                <a:ea typeface="Spectral"/>
                <a:cs typeface="Spectral"/>
                <a:sym typeface="Spectral"/>
              </a:rPr>
              <a:t> 15 years. However in captivity, it can be as long as 30 years.</a:t>
            </a:r>
            <a:endParaRPr>
              <a:solidFill>
                <a:srgbClr val="B7B7B7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84375"/>
            <a:ext cx="3633685" cy="240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1100" y="1170125"/>
            <a:ext cx="318414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94D44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 about the southwest african lion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pectral"/>
              <a:buAutoNum type="arabicPeriod"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Southwest african lions are one of the largest lion </a:t>
            </a:r>
            <a:r>
              <a:rPr lang="en">
                <a:latin typeface="Spectral"/>
                <a:ea typeface="Spectral"/>
                <a:cs typeface="Spectral"/>
                <a:sym typeface="Spectral"/>
              </a:rPr>
              <a:t>subspecies</a:t>
            </a:r>
            <a:r>
              <a:rPr lang="en">
                <a:latin typeface="Spectral"/>
                <a:ea typeface="Spectral"/>
                <a:cs typeface="Spectral"/>
                <a:sym typeface="Spectral"/>
              </a:rPr>
              <a:t> to be found today.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pectral"/>
              <a:buAutoNum type="arabicPeriod"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Nearly all wild lions live in africa, but one small population exists elsewhere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pectral"/>
              <a:buAutoNum type="arabicPeriod"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They can weigh 30 stone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pectral"/>
              <a:buAutoNum type="arabicPeriod"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They start off spotty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pectral"/>
              <a:buAutoNum type="arabicPeriod"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Cubs are reared together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pectral"/>
              <a:buAutoNum type="arabicPeriod"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Lions can get their water from plants 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pectral"/>
              <a:buAutoNum type="arabicPeriod"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Lions can eat up to 40kg of meat in a single meal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pectral"/>
              <a:buAutoNum type="arabicPeriod"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They hunt during storms 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D3E3E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latin typeface="Spectral"/>
                <a:ea typeface="Spectral"/>
                <a:cs typeface="Spectral"/>
                <a:sym typeface="Spectral"/>
                <a:hlinkClick r:id="rId3"/>
              </a:rPr>
              <a:t>https://www.wwf.org.uk/learn/fascinating-facts/lions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pectral"/>
                <a:ea typeface="Spectral"/>
                <a:cs typeface="Spectral"/>
                <a:sym typeface="Spectral"/>
                <a:hlinkClick r:id="rId4"/>
              </a:rPr>
              <a:t>https://lionalert.org/african-lions/#:~:text=Lifespan%3A%20In%20the%20wild%2C%20the,all%20times%20of%20the%20year</a:t>
            </a:r>
            <a:r>
              <a:rPr lang="en">
                <a:latin typeface="Spectral"/>
                <a:ea typeface="Spectral"/>
                <a:cs typeface="Spectral"/>
                <a:sym typeface="Spectral"/>
              </a:rPr>
              <a:t>.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pectral"/>
                <a:ea typeface="Spectral"/>
                <a:cs typeface="Spectral"/>
                <a:sym typeface="Spectral"/>
                <a:hlinkClick r:id="rId5"/>
              </a:rPr>
              <a:t>https://www.worldatlas.com/articles/southwest-african-lion-facts-animals-of-africa.html#:~:text=Adult%20male%20weights%20around%20309,when%20standing%20on%20all%20fours</a:t>
            </a:r>
            <a:r>
              <a:rPr lang="en">
                <a:latin typeface="Spectral"/>
                <a:ea typeface="Spectral"/>
                <a:cs typeface="Spectral"/>
                <a:sym typeface="Spectral"/>
              </a:rPr>
              <a:t>.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pectral"/>
                <a:ea typeface="Spectral"/>
                <a:cs typeface="Spectral"/>
                <a:sym typeface="Spectral"/>
                <a:hlinkClick r:id="rId6"/>
              </a:rPr>
              <a:t>https://sciencing.com/lions-adapt-their-environment-4567536.html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B3B4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part 2 </a:t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https://study.com/academy/lesson/the-food-chain-of-a-lion.html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https://www.wildlifesouthafrica.com/blog/mammals-of-south-africa/lion-fact-file#:~:text=Enemies%3A,cubs%20when%20the%20opportunity%20rises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did lions come from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54576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34343"/>
                </a:solidFill>
                <a:latin typeface="Spectral ExtraLight"/>
                <a:ea typeface="Spectral ExtraLight"/>
                <a:cs typeface="Spectral ExtraLight"/>
                <a:sym typeface="Spectral ExtraLight"/>
              </a:rPr>
              <a:t>Genetic studies </a:t>
            </a:r>
            <a:r>
              <a:rPr lang="en">
                <a:solidFill>
                  <a:srgbClr val="434343"/>
                </a:solidFill>
                <a:latin typeface="Spectral ExtraLight"/>
                <a:ea typeface="Spectral ExtraLight"/>
                <a:cs typeface="Spectral ExtraLight"/>
                <a:sym typeface="Spectral ExtraLight"/>
              </a:rPr>
              <a:t>suggest</a:t>
            </a:r>
            <a:r>
              <a:rPr lang="en">
                <a:solidFill>
                  <a:srgbClr val="434343"/>
                </a:solidFill>
                <a:latin typeface="Spectral ExtraLight"/>
                <a:ea typeface="Spectral ExtraLight"/>
                <a:cs typeface="Spectral ExtraLight"/>
                <a:sym typeface="Spectral ExtraLight"/>
              </a:rPr>
              <a:t> that the lion evolved in eastern and southern africa. </a:t>
            </a:r>
            <a:endParaRPr>
              <a:solidFill>
                <a:srgbClr val="434343"/>
              </a:solidFill>
              <a:latin typeface="Spectral ExtraLight"/>
              <a:ea typeface="Spectral ExtraLight"/>
              <a:cs typeface="Spectral ExtraLight"/>
              <a:sym typeface="Spectral ExtraLight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28075"/>
            <a:ext cx="333375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1700" y="1170125"/>
            <a:ext cx="3069901" cy="327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type of consumer is the southwest african lion</a:t>
            </a:r>
            <a:r>
              <a:rPr lang="en"/>
              <a:t>?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017725"/>
            <a:ext cx="5816700" cy="13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>
                <a:latin typeface="Lora"/>
                <a:ea typeface="Lora"/>
                <a:cs typeface="Lora"/>
                <a:sym typeface="Lora"/>
              </a:rPr>
              <a:t>Southwest african lions mainly stick to the grassland, scrub, or open woodlands where they can more easily hunt their prey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but they can live in most habitats aside from tropical rainforests and deserts.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47725"/>
            <a:ext cx="3674836" cy="24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9636" y="2547725"/>
            <a:ext cx="4343238" cy="244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 like in the ecosystem?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5123700" cy="23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Spectral"/>
                <a:ea typeface="Spectral"/>
                <a:cs typeface="Spectral"/>
                <a:sym typeface="Spectral"/>
              </a:rPr>
              <a:t>The southwest african lion is found in </a:t>
            </a:r>
            <a:r>
              <a:rPr lang="en">
                <a:solidFill>
                  <a:srgbClr val="999999"/>
                </a:solidFill>
                <a:latin typeface="Spectral"/>
                <a:ea typeface="Spectral"/>
                <a:cs typeface="Spectral"/>
                <a:sym typeface="Spectral"/>
              </a:rPr>
              <a:t>the democratic republic of the congo, angola, namibia, and the western sections of zambia</a:t>
            </a:r>
            <a:endParaRPr>
              <a:solidFill>
                <a:srgbClr val="99999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CCCCCC"/>
                </a:solidFill>
                <a:latin typeface="Spectral"/>
                <a:ea typeface="Spectral"/>
                <a:cs typeface="Spectral"/>
                <a:sym typeface="Spectral"/>
              </a:rPr>
              <a:t>The southwest african lions temperature rate is </a:t>
            </a:r>
            <a:r>
              <a:rPr lang="en">
                <a:solidFill>
                  <a:srgbClr val="CCCCCC"/>
                </a:solidFill>
                <a:latin typeface="Spectral"/>
                <a:ea typeface="Spectral"/>
                <a:cs typeface="Spectral"/>
                <a:sym typeface="Spectral"/>
              </a:rPr>
              <a:t>usually</a:t>
            </a:r>
            <a:r>
              <a:rPr lang="en">
                <a:solidFill>
                  <a:srgbClr val="CCCCCC"/>
                </a:solidFill>
                <a:latin typeface="Spectral"/>
                <a:ea typeface="Spectral"/>
                <a:cs typeface="Spectral"/>
                <a:sym typeface="Spectral"/>
              </a:rPr>
              <a:t> around 61 </a:t>
            </a:r>
            <a:r>
              <a:rPr lang="en">
                <a:solidFill>
                  <a:srgbClr val="CCCCCC"/>
                </a:solidFill>
                <a:latin typeface="Spectral"/>
                <a:ea typeface="Spectral"/>
                <a:cs typeface="Spectral"/>
                <a:sym typeface="Spectral"/>
              </a:rPr>
              <a:t>fahrenheit</a:t>
            </a:r>
            <a:r>
              <a:rPr lang="en">
                <a:solidFill>
                  <a:srgbClr val="CCCCCC"/>
                </a:solidFill>
                <a:latin typeface="Spectral"/>
                <a:ea typeface="Spectral"/>
                <a:cs typeface="Spectral"/>
                <a:sym typeface="Spectral"/>
              </a:rPr>
              <a:t> and 68 fahrenheit in the summer </a:t>
            </a:r>
            <a:r>
              <a:rPr lang="en">
                <a:solidFill>
                  <a:srgbClr val="999999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endParaRPr>
              <a:solidFill>
                <a:srgbClr val="999999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800" y="1170125"/>
            <a:ext cx="2857500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type of consumer is the southwest african lion?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5851500" cy="11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southwest african lion is an omnivore </a:t>
            </a:r>
            <a:r>
              <a:rPr lang="en"/>
              <a:t>meaning</a:t>
            </a:r>
            <a:r>
              <a:rPr lang="en"/>
              <a:t> it eats plants and animals 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21175"/>
            <a:ext cx="304800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2800" y="2421175"/>
            <a:ext cx="3614840" cy="25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</a:t>
            </a:r>
            <a:r>
              <a:rPr lang="en"/>
              <a:t>pecific food do southwest african lions eat?</a:t>
            </a:r>
            <a:r>
              <a:rPr lang="en"/>
              <a:t> 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5861700" cy="11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3F3F3"/>
                </a:solidFill>
                <a:latin typeface="Spectral"/>
                <a:ea typeface="Spectral"/>
                <a:cs typeface="Spectral"/>
                <a:sym typeface="Spectral"/>
              </a:rPr>
              <a:t>Southwest african lions usually eat meat by hunting for their prey, they eat stuff like zebras, warthogs, antelopes, and wildebeests. They also eat </a:t>
            </a:r>
            <a:r>
              <a:rPr lang="en">
                <a:solidFill>
                  <a:srgbClr val="F3F3F3"/>
                </a:solidFill>
                <a:latin typeface="Spectral"/>
                <a:ea typeface="Spectral"/>
                <a:cs typeface="Spectral"/>
                <a:sym typeface="Spectral"/>
              </a:rPr>
              <a:t>vegetables</a:t>
            </a:r>
            <a:r>
              <a:rPr lang="en">
                <a:solidFill>
                  <a:srgbClr val="F3F3F3"/>
                </a:solidFill>
                <a:latin typeface="Spectral"/>
                <a:ea typeface="Spectral"/>
                <a:cs typeface="Spectral"/>
                <a:sym typeface="Spectral"/>
              </a:rPr>
              <a:t> and fruit. </a:t>
            </a:r>
            <a:endParaRPr>
              <a:solidFill>
                <a:srgbClr val="F3F3F3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41275"/>
            <a:ext cx="3399766" cy="254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4566" y="2441275"/>
            <a:ext cx="4004634" cy="25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the southwest african lion have any predators? 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5356500" cy="16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In some cases hyenas (especially a pack/pride of hyenas at a carcass) and humans. Leopards, hyenas, african wild dog, cheetah, and jackal will kill lion cubs when the opportunity rises.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06275"/>
            <a:ext cx="3706355" cy="20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0600" y="1170125"/>
            <a:ext cx="3170999" cy="230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typical food chain for southwest african lions?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5851500" cy="8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rPr>
              <a:t>The southwest african lion is usually at the top of the food chain. </a:t>
            </a:r>
            <a:endParaRPr>
              <a:solidFill>
                <a:srgbClr val="FFFFFF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58375"/>
            <a:ext cx="5117181" cy="283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southwest african lions adaptation 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5497800" cy="11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Their tan color allows them to blend in with the savannas, open woodlands and </a:t>
            </a:r>
            <a:r>
              <a:rPr lang="en">
                <a:latin typeface="Spectral"/>
                <a:ea typeface="Spectral"/>
                <a:cs typeface="Spectral"/>
                <a:sym typeface="Spectral"/>
              </a:rPr>
              <a:t>deserts in which they live 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01875"/>
            <a:ext cx="30480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900" y="1170125"/>
            <a:ext cx="2541697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7A7A7A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