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1b94e11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1b94e11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ef9f72c5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ef9f72c5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And are they the same size….  And punctuation at the end of the sentences.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Each slide other than the first on and the last one needs a picture. 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ef9f72c5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ef9f72c5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Lifespan is one word.  Punctuation at the end of each sentence.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ef9f72c5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ef9f72c5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Punctuation.  You have different size fonts in the same paragraph make them all the same size.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Problem sith plural and ownership.  Plural is Baboons, ownership is Baboon’s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ef9f72c5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ef9f72c5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Missing the title.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Also, you should have no less than 14 slides.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ef9f72c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ef9f72c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Where Baboon’s came from.  Capitalization errors.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Each slide other than the first on and the last one needs a picture. 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ef9f72c5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ef9f72c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ef9f72c5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ef9f72c5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should be a questionmark after the title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Each slide other than the first on and the last one needs a picture. 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ef9f72c5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ef9f72c5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 title should be larger font than the paragraph.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ef9f72c5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ef9f72c5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should be a question mark after the title.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Baboon’s should be capitalized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ef9f72c5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ef9f72c5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ef9f72c5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ef9f72c5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Baboons.  Capitalization errors.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 title needs to be larder font than the paragraph.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ef9f72c5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ef9f72c5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Justify the text.  Usie periods at the end of each sentence.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Where Baboon’s came from.  Capitalization errors.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nationalgeographic.com/animals/mammals/facts/baboons" TargetMode="External"/><Relationship Id="rId4" Type="http://schemas.openxmlformats.org/officeDocument/2006/relationships/hyperlink" Target="https://www.nationalgeographic.com/animals/mammals/facts/baboons" TargetMode="External"/><Relationship Id="rId11" Type="http://schemas.openxmlformats.org/officeDocument/2006/relationships/hyperlink" Target="https://www.livescience.com/57588-baboon-facts.html" TargetMode="External"/><Relationship Id="rId10" Type="http://schemas.openxmlformats.org/officeDocument/2006/relationships/hyperlink" Target="https://www.livescience.com/57588-baboon-facts.html" TargetMode="External"/><Relationship Id="rId9" Type="http://schemas.openxmlformats.org/officeDocument/2006/relationships/hyperlink" Target="https://www.nationalgeographic.com/animals/mammals/facts/baboons" TargetMode="External"/><Relationship Id="rId5" Type="http://schemas.openxmlformats.org/officeDocument/2006/relationships/hyperlink" Target="https://www.nationalgeographic.com/animals/mammals/facts/baboons" TargetMode="External"/><Relationship Id="rId6" Type="http://schemas.openxmlformats.org/officeDocument/2006/relationships/hyperlink" Target="https://www.softschools.com/facts/animals/baboon_facts/315/#:~:text=Male%20baboons%20are%20two%20times,long%20hair%20around%20their%20necks." TargetMode="External"/><Relationship Id="rId7" Type="http://schemas.openxmlformats.org/officeDocument/2006/relationships/hyperlink" Target="https://www.softschools.com/facts/animals/baboon_facts/315/#:~:text=Male%20baboons%20are%20two%20times,long%20hair%20around%20their%20necks." TargetMode="External"/><Relationship Id="rId8" Type="http://schemas.openxmlformats.org/officeDocument/2006/relationships/hyperlink" Target="https://www.softschools.com/facts/animals/baboon_facts/315/#:~:text=Male%20baboons%20are%20two%20times,long%20hair%20around%20their%20necks.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571750"/>
            <a:ext cx="8520600" cy="5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</a:t>
            </a:r>
            <a:r>
              <a:rPr lang="en" sz="7100">
                <a:solidFill>
                  <a:srgbClr val="FF0000"/>
                </a:solidFill>
              </a:rPr>
              <a:t>Baboon by keyaan khan </a:t>
            </a:r>
            <a:endParaRPr sz="7100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5117550" y="1401350"/>
            <a:ext cx="20670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900"/>
              <a:t>                        </a:t>
            </a:r>
            <a:r>
              <a:rPr lang="en" sz="4700"/>
              <a:t> </a:t>
            </a:r>
            <a:r>
              <a:rPr lang="en" sz="3900"/>
              <a:t>                </a:t>
            </a:r>
            <a:endParaRPr sz="39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9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Do males and females of your creature weigh the same and are the same size?   No they are not the same 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864475"/>
            <a:ext cx="8520600" cy="30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Male:</a:t>
            </a: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is 44-66 lb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Female : is 20-33 lb 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Males are physically bigger than the females.</a:t>
            </a:r>
            <a:endParaRPr sz="2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Baboon males have an average height of 3.94 ft</a:t>
            </a:r>
            <a:endParaRPr sz="20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Females measure 3.20 ft</a:t>
            </a:r>
            <a:endParaRPr sz="31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0000"/>
                </a:solidFill>
              </a:rPr>
              <a:t>What is the lifespan of a Baboon?</a:t>
            </a:r>
            <a:endParaRPr sz="5200">
              <a:solidFill>
                <a:srgbClr val="FF0000"/>
              </a:solidFill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>
                <a:solidFill>
                  <a:srgbClr val="FF0000"/>
                </a:solidFill>
              </a:rPr>
              <a:t>A lifespan for a baboon is 35-45 years. 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2800"/>
            <a:ext cx="3064225" cy="31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4225" y="2042800"/>
            <a:ext cx="6079776" cy="31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         </a:t>
            </a:r>
            <a:r>
              <a:rPr lang="en" sz="4300">
                <a:solidFill>
                  <a:srgbClr val="FF0000"/>
                </a:solidFill>
              </a:rPr>
              <a:t>8 facts about a Baboon</a:t>
            </a:r>
            <a:endParaRPr sz="5700">
              <a:solidFill>
                <a:srgbClr val="FF0000"/>
              </a:solidFill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>
                <a:solidFill>
                  <a:srgbClr val="FF0000"/>
                </a:solidFill>
              </a:rPr>
              <a:t>Baboons have loose cheeks which allow them to gather food while foraging to eat later once they return to an area of safety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>
                <a:solidFill>
                  <a:srgbClr val="FF0000"/>
                </a:solidFill>
              </a:rPr>
              <a:t>A little before a baboon turns 2 years old, it starts becoming a juvenile and grows one pound every three months, 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>
                <a:solidFill>
                  <a:srgbClr val="FF0000"/>
                </a:solidFill>
              </a:rPr>
              <a:t>A Baboon can travel at speeds of up to 30 miles per hour.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>
                <a:solidFill>
                  <a:srgbClr val="FF0000"/>
                </a:solidFill>
              </a:rPr>
              <a:t>A male baboon's hands and arms are said to be roughly eight times as powerful as a male human's.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>
                <a:solidFill>
                  <a:srgbClr val="FF0000"/>
                </a:solidFill>
              </a:rPr>
              <a:t>Baboon fangs can reach up to two inches long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>
                <a:solidFill>
                  <a:srgbClr val="FF0000"/>
                </a:solidFill>
              </a:rPr>
              <a:t>There 5 different types of baboons 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>
                <a:solidFill>
                  <a:srgbClr val="FF0000"/>
                </a:solidFill>
              </a:rPr>
              <a:t>Baboons have long, dog-like muzzle and strong jaw equipped with sharp canines.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lang="en" sz="1600">
                <a:solidFill>
                  <a:srgbClr val="FF0000"/>
                </a:solidFill>
              </a:rPr>
              <a:t>Baboons use 30 different sounds for communication.</a:t>
            </a:r>
            <a:endParaRPr sz="1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2098800" y="445025"/>
            <a:ext cx="4946400" cy="22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rgbClr val="FF0000"/>
                </a:solidFill>
              </a:rPr>
              <a:t>This is the end of my Baboon slides </a:t>
            </a:r>
            <a:endParaRPr sz="3500">
              <a:solidFill>
                <a:srgbClr val="FF0000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rgbClr val="8AB4F8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 u="sng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https://www.nationalgeographic.com ›</a:t>
            </a:r>
            <a:r>
              <a:rPr lang="en">
                <a:highlight>
                  <a:schemeClr val="dk1"/>
                </a:highlight>
              </a:rPr>
              <a:t> </a:t>
            </a:r>
            <a:r>
              <a:rPr lang="en" sz="2250">
                <a:solidFill>
                  <a:srgbClr val="FF0000"/>
                </a:solidFill>
                <a:highlight>
                  <a:schemeClr val="dk1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https://www.softschools.com</a:t>
            </a:r>
            <a:endParaRPr sz="2250">
              <a:solidFill>
                <a:srgbClr val="FF0000"/>
              </a:solidFill>
              <a:highlight>
                <a:schemeClr val="dk1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0000"/>
              </a:solidFill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uFill>
                <a:noFill/>
              </a:uFill>
              <a:hlinkClick r:id="rId9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132225" y="2857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 u="sng">
              <a:solidFill>
                <a:srgbClr val="8AB4F8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t/>
            </a:r>
            <a:endParaRPr sz="3350" u="sng">
              <a:solidFill>
                <a:srgbClr val="969BA1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191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Where Baboon’s came from?</a:t>
            </a:r>
            <a:r>
              <a:rPr lang="en" sz="4500">
                <a:highlight>
                  <a:srgbClr val="FFFFFF"/>
                </a:highlight>
              </a:rPr>
              <a:t> </a:t>
            </a:r>
            <a:endParaRPr sz="59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213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extant baboons belong to the genus Papio. The genus is part of the tribe Papionini, within the family Cercopithecidae</a:t>
            </a:r>
            <a:r>
              <a:rPr lang="en" sz="3600">
                <a:solidFill>
                  <a:srgbClr val="BDC1C6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67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350" y="2486751"/>
            <a:ext cx="3147576" cy="265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81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ecosystem do they live in?</a:t>
            </a:r>
            <a:endParaRPr sz="54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monkeys prefer semi-arid habitats, like savannas and bushland , but some live in tropical forests and mountains.</a:t>
            </a:r>
            <a:endParaRPr sz="405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77950" y="50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highlight>
                  <a:srgbClr val="151515"/>
                </a:highlight>
              </a:rPr>
              <a:t>What type of consumer is your creature?</a:t>
            </a:r>
            <a:endParaRPr sz="5000">
              <a:solidFill>
                <a:schemeClr val="lt2"/>
              </a:solidFill>
              <a:highlight>
                <a:srgbClr val="151515"/>
              </a:highlight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50" y="1271450"/>
            <a:ext cx="9144000" cy="3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" sz="3750">
                <a:solidFill>
                  <a:schemeClr val="dk1"/>
                </a:solidFill>
              </a:rPr>
              <a:t>Herbivore.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750">
                <a:solidFill>
                  <a:schemeClr val="lt1"/>
                </a:solidFill>
              </a:rPr>
              <a:t> 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1931400"/>
            <a:ext cx="9144000" cy="33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What specific foods does your creature typically eat? </a:t>
            </a:r>
            <a:endParaRPr sz="440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762075"/>
            <a:ext cx="563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5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They eat fruits, grasses, seeds, bark, and roots, but also have a taste for meat. They eat birds, rodents, and even the young of larger mammals, such as antelopes and sheep</a:t>
            </a:r>
            <a:r>
              <a:rPr lang="en" sz="275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000" y="1826750"/>
            <a:ext cx="3124999" cy="23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Does your creature have any predators?</a:t>
            </a:r>
            <a:endParaRPr sz="50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Baboon's predators are humans, cheetahs and leopards.</a:t>
            </a:r>
            <a:endParaRPr sz="41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highlight>
                  <a:srgbClr val="FFFFFF"/>
                </a:highlight>
              </a:rPr>
              <a:t>What is a typical food chain for your creature? </a:t>
            </a:r>
            <a:endParaRPr sz="5400"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25" y="1152475"/>
            <a:ext cx="8730575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0" y="445025"/>
            <a:ext cx="9144000" cy="1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highlight>
                  <a:schemeClr val="lt1"/>
                </a:highlight>
              </a:rPr>
              <a:t>Does your creature have any specific </a:t>
            </a:r>
            <a:r>
              <a:rPr lang="en" sz="4600">
                <a:highlight>
                  <a:schemeClr val="lt1"/>
                </a:highlight>
              </a:rPr>
              <a:t>adaptations</a:t>
            </a:r>
            <a:r>
              <a:rPr lang="en" sz="4600">
                <a:highlight>
                  <a:schemeClr val="lt1"/>
                </a:highlight>
              </a:rPr>
              <a:t> to help it survive?</a:t>
            </a:r>
            <a:endParaRPr sz="6000">
              <a:highlight>
                <a:schemeClr val="lt1"/>
              </a:highlight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2571750"/>
            <a:ext cx="85206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chemeClr val="dk1"/>
                </a:solidFill>
                <a:highlight>
                  <a:srgbClr val="E8EAED"/>
                </a:highlight>
                <a:latin typeface="Roboto"/>
                <a:ea typeface="Roboto"/>
                <a:cs typeface="Roboto"/>
                <a:sym typeface="Roboto"/>
              </a:rPr>
              <a:t>Baboons have very long fangs that help them to not just catch and eat prey, but defend themselves from predators.</a:t>
            </a:r>
            <a:endParaRPr sz="3200">
              <a:solidFill>
                <a:schemeClr val="dk1"/>
              </a:solidFill>
              <a:highlight>
                <a:srgbClr val="E8EAED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2124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190100" y="411725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</a:rPr>
              <a:t>What does your creature look like, how much does it weigh, and how tall is it?</a:t>
            </a:r>
            <a:endParaRPr b="1" sz="5000">
              <a:solidFill>
                <a:srgbClr val="FF0000"/>
              </a:solidFill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90100" y="2455425"/>
            <a:ext cx="8520600" cy="29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They have hair on either side of their faces and large, hairless bottoms that can turn red.</a:t>
            </a:r>
            <a:endParaRPr sz="2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 Baboon is 2.3 feet tall</a:t>
            </a:r>
            <a:endParaRPr sz="2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0000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</a:rPr>
              <a:t>33 to 82 pounds</a:t>
            </a:r>
            <a:endParaRPr sz="2400">
              <a:solidFill>
                <a:srgbClr val="FF0000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E8EAED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9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