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</a:t>
            </a: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transition</a:t>
            </a: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f0ce0e31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f0ce0e31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What does a Tiger look like?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Please make the following words lowercase: orange, reddish orange, black. weigh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f0ce0e31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f0ce0e31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Are female and male Tigers the same? 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1.7 times more than….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.up to 600 lbs.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f0ce0e31f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f0ce0e31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Please put a question mark on the end of the title.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f0ce0e31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f0ce0e31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Facts About Tigers (when in a title)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Please put punctuation on the end of every sentence.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f0ce0e31f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f0ce0e31f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is a source..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means to list the site that gave google the information.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b379549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b379549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If the title is not a sentence use all capital each word.   Where Tigers Live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Mostly  and Some should be lowercase.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b157c3e1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b157c3e1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Please place a question mark at the end of the title.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In rainforests, grasslands, mangrove, and swamps.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157c3e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157c3e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picture.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Please put a question mark behind the title.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Change the word “me” to the word “be’.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918098c4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918098c4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picture.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Please put a question mark behind the title.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Producer and Which should be lowercase,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is inaccurate because a Tiger is a Consumer.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918098c4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918098c4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If the title is not a sentence every word should be capitalized.   Specific Food A Tiger Eats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Specifically should be lowercase.  And there is an extra space between tigers and specifically.    .deer and wild boar.  Those animals are a  tigers favorite food.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918098c4e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918098c4e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Just add a period after Wolves.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918098c4e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918098c4e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Title that is not a sentence… Tigers Food Chain</a:t>
            </a:r>
            <a:endParaRPr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highlight>
                  <a:schemeClr val="dk2"/>
                </a:highlight>
              </a:rPr>
              <a:t>Remove the space before the :</a:t>
            </a:r>
            <a:endParaRPr>
              <a:highlight>
                <a:schemeClr val="dk2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f0ce0e3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f0ce0e3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Background Color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Title (or write the question)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Pictures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Include Transitions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 Answering  question  using  complete  sentences  (multiple sentences if needed to fully explain your answer) 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Accuracy of information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chemeClr val="dk2"/>
                </a:highlight>
                <a:latin typeface="Trebuchet MS"/>
                <a:ea typeface="Trebuchet MS"/>
                <a:cs typeface="Trebuchet MS"/>
                <a:sym typeface="Trebuchet MS"/>
              </a:rPr>
              <a:t>This slide has no transition. </a:t>
            </a:r>
            <a:endParaRPr sz="1000">
              <a:solidFill>
                <a:schemeClr val="dk1"/>
              </a:solidFill>
              <a:highlight>
                <a:schemeClr val="dk2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Tigers adaptations include having a very flexible spine and long legs.  This makes them able to jump up to 33ft high.  This also makes them swim faster.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Tigers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Natalia Yanez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3749" y="736124"/>
            <a:ext cx="2098001" cy="209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What</a:t>
            </a:r>
            <a:r>
              <a:rPr lang="en">
                <a:solidFill>
                  <a:srgbClr val="FF9900"/>
                </a:solidFill>
              </a:rPr>
              <a:t> does a Tiger look like?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rgbClr val="FF9900"/>
                </a:solidFill>
              </a:rPr>
              <a:t>Tigers are orange or reddish orange with black stripes. A Tiger can weigh from 200 to 680 lbs. Tigers grow to 2.3 to 45ft. </a:t>
            </a:r>
            <a:endParaRPr sz="2800">
              <a:solidFill>
                <a:srgbClr val="FF9900"/>
              </a:solidFill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456019"/>
            <a:ext cx="4033700" cy="26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female and male Tigers the same?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Male Tigers weigh 1.7 times more than females.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Male Tigers weigh up 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to 600 lbs, A female 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Tiger can weigh up to 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140 lbs.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6153" y="1777175"/>
            <a:ext cx="4185249" cy="279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What are Tigers </a:t>
            </a:r>
            <a:r>
              <a:rPr lang="en">
                <a:solidFill>
                  <a:srgbClr val="FF9900"/>
                </a:solidFill>
              </a:rPr>
              <a:t>lifespan?</a:t>
            </a:r>
            <a:r>
              <a:rPr lang="en">
                <a:solidFill>
                  <a:srgbClr val="FF9900"/>
                </a:solidFill>
              </a:rPr>
              <a:t> 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rgbClr val="FF9900"/>
                </a:solidFill>
              </a:rPr>
              <a:t>Tigers live up to 8 to 10 years.</a:t>
            </a:r>
            <a:endParaRPr sz="2800">
              <a:solidFill>
                <a:srgbClr val="FF9900"/>
              </a:solidFill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655" y="1831700"/>
            <a:ext cx="2704450" cy="180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 about Tigers</a:t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Tigers are the Largest cats among other wild cats.</a:t>
            </a:r>
            <a:endParaRPr sz="22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200">
                <a:solidFill>
                  <a:schemeClr val="dk1"/>
                </a:solidFill>
              </a:rPr>
              <a:t>Tiger cubs are born blind and only half of the cubs survive. </a:t>
            </a:r>
            <a:endParaRPr sz="22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200">
                <a:solidFill>
                  <a:schemeClr val="dk1"/>
                </a:solidFill>
              </a:rPr>
              <a:t>Tigers love to swim and play in the water.</a:t>
            </a:r>
            <a:endParaRPr sz="22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200">
                <a:solidFill>
                  <a:schemeClr val="dk1"/>
                </a:solidFill>
              </a:rPr>
              <a:t>A group of tigers are called an Ambush or Streak.</a:t>
            </a:r>
            <a:endParaRPr sz="22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200">
                <a:solidFill>
                  <a:schemeClr val="dk1"/>
                </a:solidFill>
              </a:rPr>
              <a:t>Tigers and sprint over 60 Kilometre.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Tiger</a:t>
            </a:r>
            <a:r>
              <a:rPr lang="en" sz="2200">
                <a:solidFill>
                  <a:schemeClr val="dk1"/>
                </a:solidFill>
              </a:rPr>
              <a:t> </a:t>
            </a:r>
            <a:r>
              <a:rPr lang="en" sz="2200">
                <a:solidFill>
                  <a:schemeClr val="dk1"/>
                </a:solidFill>
              </a:rPr>
              <a:t>stripes</a:t>
            </a:r>
            <a:r>
              <a:rPr lang="en" sz="2200">
                <a:solidFill>
                  <a:schemeClr val="dk1"/>
                </a:solidFill>
              </a:rPr>
              <a:t> are also found in </a:t>
            </a:r>
            <a:r>
              <a:rPr lang="en" sz="2200">
                <a:solidFill>
                  <a:schemeClr val="dk1"/>
                </a:solidFill>
              </a:rPr>
              <a:t>their</a:t>
            </a:r>
            <a:r>
              <a:rPr lang="en" sz="2200">
                <a:solidFill>
                  <a:schemeClr val="dk1"/>
                </a:solidFill>
              </a:rPr>
              <a:t> skin.</a:t>
            </a:r>
            <a:endParaRPr sz="22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200">
                <a:solidFill>
                  <a:schemeClr val="dk1"/>
                </a:solidFill>
              </a:rPr>
              <a:t>Tigers </a:t>
            </a:r>
            <a:r>
              <a:rPr lang="en" sz="2200">
                <a:solidFill>
                  <a:schemeClr val="dk1"/>
                </a:solidFill>
              </a:rPr>
              <a:t>cannot </a:t>
            </a:r>
            <a:r>
              <a:rPr lang="en" sz="2200">
                <a:solidFill>
                  <a:schemeClr val="dk1"/>
                </a:solidFill>
              </a:rPr>
              <a:t> purr</a:t>
            </a:r>
            <a:r>
              <a:rPr lang="en" sz="2800">
                <a:solidFill>
                  <a:schemeClr val="dk1"/>
                </a:solidFill>
              </a:rPr>
              <a:t>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9900"/>
                </a:solidFill>
              </a:rPr>
              <a:t>Sources </a:t>
            </a:r>
            <a:endParaRPr sz="22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9900"/>
              </a:solidFill>
            </a:endParaRPr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rgbClr val="FF9900"/>
                </a:solidFill>
              </a:rPr>
              <a:t>The </a:t>
            </a:r>
            <a:r>
              <a:rPr lang="en" sz="2800">
                <a:solidFill>
                  <a:srgbClr val="FF9900"/>
                </a:solidFill>
              </a:rPr>
              <a:t>source</a:t>
            </a:r>
            <a:r>
              <a:rPr lang="en" sz="2800">
                <a:solidFill>
                  <a:srgbClr val="FF9900"/>
                </a:solidFill>
              </a:rPr>
              <a:t> I used was goggle.</a:t>
            </a:r>
            <a:endParaRPr sz="2800">
              <a:solidFill>
                <a:srgbClr val="FF99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Where Tigers Live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rgbClr val="FF9900"/>
                </a:solidFill>
              </a:rPr>
              <a:t>Tigers mostly live in Asia; some tigers are also </a:t>
            </a:r>
            <a:r>
              <a:rPr lang="en" sz="2800">
                <a:solidFill>
                  <a:srgbClr val="FF9900"/>
                </a:solidFill>
              </a:rPr>
              <a:t>found</a:t>
            </a:r>
            <a:r>
              <a:rPr lang="en" sz="2800">
                <a:solidFill>
                  <a:srgbClr val="FF9900"/>
                </a:solidFill>
              </a:rPr>
              <a:t> in India and China,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8150" y="2828518"/>
            <a:ext cx="3373850" cy="19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Ecosystem do Tigers live in? 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Tigers live in rainforests, grasslands, mangrove s</a:t>
            </a:r>
            <a:r>
              <a:rPr lang="en" sz="2800">
                <a:solidFill>
                  <a:schemeClr val="dk1"/>
                </a:solidFill>
              </a:rPr>
              <a:t>wamps.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0121" y="1894975"/>
            <a:ext cx="3399150" cy="2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024" y="2571751"/>
            <a:ext cx="2870876" cy="21531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7833675" y="4551325"/>
            <a:ext cx="7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What is it like in a Tigers Ecosystem?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9900"/>
                </a:solidFill>
              </a:rPr>
              <a:t>In the rainforest </a:t>
            </a:r>
            <a:r>
              <a:rPr lang="en">
                <a:solidFill>
                  <a:srgbClr val="FF9900"/>
                </a:solidFill>
              </a:rPr>
              <a:t>it's</a:t>
            </a:r>
            <a:r>
              <a:rPr lang="en">
                <a:solidFill>
                  <a:srgbClr val="FF9900"/>
                </a:solidFill>
              </a:rPr>
              <a:t> mostly warm all year. Tigers like to be in the warm but mostly in the cold.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2775" y="2126125"/>
            <a:ext cx="3151775" cy="236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type of </a:t>
            </a:r>
            <a:r>
              <a:rPr lang="en"/>
              <a:t>consumer</a:t>
            </a:r>
            <a:r>
              <a:rPr lang="en"/>
              <a:t> is a Tiger?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A Tiger is a producer which means that  they get </a:t>
            </a:r>
            <a:r>
              <a:rPr lang="en" sz="2800">
                <a:solidFill>
                  <a:schemeClr val="dk1"/>
                </a:solidFill>
              </a:rPr>
              <a:t>their own food.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0800" y="1890075"/>
            <a:ext cx="4773676" cy="299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SPECIFIC FOOD A TIGER EATS. 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rgbClr val="FF9900"/>
                </a:solidFill>
              </a:rPr>
              <a:t>Tigers s</a:t>
            </a:r>
            <a:r>
              <a:rPr lang="en" sz="2800">
                <a:solidFill>
                  <a:srgbClr val="FF9900"/>
                </a:solidFill>
              </a:rPr>
              <a:t>pecifically</a:t>
            </a:r>
            <a:r>
              <a:rPr lang="en" sz="2800">
                <a:solidFill>
                  <a:srgbClr val="FF9900"/>
                </a:solidFill>
              </a:rPr>
              <a:t> like deer and wild boar. Those animals are a Tigers favorite food.</a:t>
            </a:r>
            <a:endParaRPr sz="2800">
              <a:solidFill>
                <a:srgbClr val="FF9900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928" y="2418825"/>
            <a:ext cx="3268649" cy="215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Tigers </a:t>
            </a:r>
            <a:r>
              <a:rPr lang="en"/>
              <a:t>Predators </a:t>
            </a:r>
            <a:r>
              <a:rPr lang="en"/>
              <a:t> 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Tigers do have Predators they are: Leopards, Alistic Wild dogs, Brown bears, and Wolves.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775" y="2670725"/>
            <a:ext cx="3374475" cy="189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0368" y="2790750"/>
            <a:ext cx="2945125" cy="16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What are a Tigers food chain?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rgbClr val="FF9900"/>
                </a:solidFill>
              </a:rPr>
              <a:t>Tigers also likes to eat: Pigs, Deer, Antelope, and </a:t>
            </a:r>
            <a:r>
              <a:rPr lang="en" sz="2800">
                <a:solidFill>
                  <a:srgbClr val="FF9900"/>
                </a:solidFill>
              </a:rPr>
              <a:t>Buffalo</a:t>
            </a:r>
            <a:r>
              <a:rPr lang="en" sz="2800">
                <a:solidFill>
                  <a:srgbClr val="FF9900"/>
                </a:solidFill>
              </a:rPr>
              <a:t>.</a:t>
            </a:r>
            <a:endParaRPr sz="2800">
              <a:solidFill>
                <a:srgbClr val="FF9900"/>
              </a:solidFill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277" y="2487176"/>
            <a:ext cx="3225978" cy="241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Tigers </a:t>
            </a:r>
            <a:r>
              <a:rPr lang="en"/>
              <a:t>Adaptations</a:t>
            </a:r>
            <a:r>
              <a:rPr lang="en"/>
              <a:t> 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A Tigers adaptations include having a very flexible spines and long legs. This allows them to jump </a:t>
            </a:r>
            <a:r>
              <a:rPr lang="en" sz="2800">
                <a:solidFill>
                  <a:schemeClr val="dk1"/>
                </a:solidFill>
              </a:rPr>
              <a:t>33 ft</a:t>
            </a:r>
            <a:r>
              <a:rPr lang="en" sz="2800">
                <a:solidFill>
                  <a:schemeClr val="dk1"/>
                </a:solidFill>
              </a:rPr>
              <a:t> high, and also makes them swim faster.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0602" y="2787675"/>
            <a:ext cx="3932875" cy="222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