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c548689e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c548689e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Missing Question Mark.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c62b8202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c62b8202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Punctuation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c62b8202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c62b8202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Punctuation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c62b8202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c62b8202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f1b9f30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f1b9f30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Missing the Title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90df74d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90df74d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highlight>
                  <a:schemeClr val="dk2"/>
                </a:highlight>
              </a:rPr>
              <a:t> Please place punctuation.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90df74de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90df74de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Place punctuation… ie periods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90df74de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90df74de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Punctuation..  Question mark after ecosystem.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c548689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c548689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Periods after sentence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c548689e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c548689e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Periods after sentences…   Also, this is a repeat of the last slide.  Please list what foods they actually eat.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c548689e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c548689e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Period after sentence.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c548689e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c548689e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c548689e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c548689e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0 Answering  question  using  complete  sentences  (multiple sentences if needed to fully explain your answer)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Missing Punctuation.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treehugger.com/" TargetMode="External"/><Relationship Id="rId4" Type="http://schemas.openxmlformats.org/officeDocument/2006/relationships/hyperlink" Target="https://en.wikipedia.org/" TargetMode="External"/><Relationship Id="rId5" Type="http://schemas.openxmlformats.org/officeDocument/2006/relationships/hyperlink" Target="https://www.nationalgeographic.com/" TargetMode="External"/><Relationship Id="rId6" Type="http://schemas.openxmlformats.org/officeDocument/2006/relationships/hyperlink" Target="https://www.livescience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  Capybara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By Samuel Frappier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125" y="140125"/>
            <a:ext cx="2955899" cy="19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50" y="210550"/>
            <a:ext cx="2848395" cy="19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619750" y="2770625"/>
            <a:ext cx="73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   What does the Capybara look like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The Capybara looks like a small pig mixed with a guinea pig mixed with a rabbit its brown and the average weight is about 80-150 pounds they chunky but the average height is about 20-25 inches tall so a little over 2 feet tall.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2382775"/>
            <a:ext cx="4141099" cy="27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Do males and females weigh the same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The females do weigh more than the males </a:t>
            </a:r>
            <a:r>
              <a:rPr lang="en">
                <a:solidFill>
                  <a:schemeClr val="accent6"/>
                </a:solidFill>
              </a:rPr>
              <a:t>surprisingly</a:t>
            </a:r>
            <a:r>
              <a:rPr lang="en">
                <a:solidFill>
                  <a:schemeClr val="accent6"/>
                </a:solidFill>
              </a:rPr>
              <a:t> some female Capybaras can get up to over 200 pounds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300" y="2015475"/>
            <a:ext cx="4383399" cy="292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         The lifespan of a Capybara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The average Capybaras </a:t>
            </a:r>
            <a:r>
              <a:rPr lang="en">
                <a:solidFill>
                  <a:schemeClr val="accent6"/>
                </a:solidFill>
              </a:rPr>
              <a:t>lifespan</a:t>
            </a:r>
            <a:r>
              <a:rPr lang="en">
                <a:solidFill>
                  <a:schemeClr val="accent6"/>
                </a:solidFill>
              </a:rPr>
              <a:t> is kind of short 8-10 years but for them </a:t>
            </a:r>
            <a:r>
              <a:rPr lang="en">
                <a:solidFill>
                  <a:schemeClr val="accent6"/>
                </a:solidFill>
              </a:rPr>
              <a:t>i'm</a:t>
            </a:r>
            <a:r>
              <a:rPr lang="en">
                <a:solidFill>
                  <a:schemeClr val="accent6"/>
                </a:solidFill>
              </a:rPr>
              <a:t> hoping it feels longer than that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725" y="2126950"/>
            <a:ext cx="4224526" cy="291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017725"/>
            <a:ext cx="8520600" cy="4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Capybaras are the </a:t>
            </a:r>
            <a:r>
              <a:rPr lang="en">
                <a:solidFill>
                  <a:schemeClr val="accent6"/>
                </a:solidFill>
              </a:rPr>
              <a:t>world's</a:t>
            </a:r>
            <a:r>
              <a:rPr lang="en">
                <a:solidFill>
                  <a:schemeClr val="accent6"/>
                </a:solidFill>
              </a:rPr>
              <a:t> largest rodents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Their teeth grow from birth to death (never stop growing)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A Lot</a:t>
            </a:r>
            <a:r>
              <a:rPr lang="en">
                <a:solidFill>
                  <a:schemeClr val="accent6"/>
                </a:solidFill>
              </a:rPr>
              <a:t> of Capybaras live in groups of about 10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Some Capybaras have unique vocalizations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Capybaras are closely related to guinea pigs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Some Capybaras can run at 35 kph which is about 21 mph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Capybaras are very picky eaters 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AutoNum type="arabicPeriod"/>
            </a:pPr>
            <a:r>
              <a:rPr lang="en">
                <a:solidFill>
                  <a:schemeClr val="accent6"/>
                </a:solidFill>
              </a:rPr>
              <a:t>Capybaras are able to sleep underwater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2945125"/>
            <a:ext cx="3688800" cy="20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311700" y="274325"/>
            <a:ext cx="82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8 Random facts about my animal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https://www.treehugger.com/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https://en.wikipedia.org/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https://www.nationalgeographic.com/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https://www.livescience.com/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History of where the Capybara comes from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         </a:t>
            </a:r>
            <a:r>
              <a:rPr lang="en">
                <a:solidFill>
                  <a:schemeClr val="accent6"/>
                </a:solidFill>
              </a:rPr>
              <a:t>The Capybara originally comes </a:t>
            </a:r>
            <a:r>
              <a:rPr lang="en">
                <a:solidFill>
                  <a:schemeClr val="accent6"/>
                </a:solidFill>
              </a:rPr>
              <a:t>from Northern</a:t>
            </a:r>
            <a:r>
              <a:rPr lang="en">
                <a:solidFill>
                  <a:schemeClr val="accent6"/>
                </a:solidFill>
              </a:rPr>
              <a:t> and Central South America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00" y="2127938"/>
            <a:ext cx="3509275" cy="23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655" y="2011625"/>
            <a:ext cx="3227975" cy="282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    What ecosystem do they live in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</a:t>
            </a:r>
            <a:r>
              <a:rPr lang="en">
                <a:solidFill>
                  <a:schemeClr val="accent6"/>
                </a:solidFill>
              </a:rPr>
              <a:t>They are usually located in bodies of water deep in forests and wetlands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587" y="1531525"/>
            <a:ext cx="5127788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     What is it like in the ecosystem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The </a:t>
            </a:r>
            <a:r>
              <a:rPr lang="en">
                <a:solidFill>
                  <a:schemeClr val="accent6"/>
                </a:solidFill>
              </a:rPr>
              <a:t>temperature</a:t>
            </a:r>
            <a:r>
              <a:rPr lang="en">
                <a:solidFill>
                  <a:schemeClr val="accent6"/>
                </a:solidFill>
              </a:rPr>
              <a:t> that Capybaras usually live in is 32-38 degrees </a:t>
            </a:r>
            <a:r>
              <a:rPr lang="en">
                <a:solidFill>
                  <a:schemeClr val="accent6"/>
                </a:solidFill>
              </a:rPr>
              <a:t>celsius</a:t>
            </a:r>
            <a:r>
              <a:rPr lang="en">
                <a:solidFill>
                  <a:schemeClr val="accent6"/>
                </a:solidFill>
              </a:rPr>
              <a:t> or 90-100                                  degrees fahrenheit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450" y="1517050"/>
            <a:ext cx="2417624" cy="362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450" y="1517038"/>
            <a:ext cx="2417626" cy="36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What kind of consumer is a Capybara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Capybaras are herbivores which means they do not eat meat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000" y="1963479"/>
            <a:ext cx="3828001" cy="254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      What specific foods do they eat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</a:rPr>
              <a:t>Capybaras are herbivores which means they eat plants grain and seed fruit, etc. Capybaras do not eat meat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91" y="1617375"/>
            <a:ext cx="1921713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95" y="2196000"/>
            <a:ext cx="3557275" cy="237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Does the Capybara have any natural predators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accent6"/>
                </a:solidFill>
              </a:rPr>
              <a:t>Sadly, the Capybara does have a few natural predators for example Jaguars, Caimans and </a:t>
            </a:r>
            <a:r>
              <a:rPr lang="en">
                <a:solidFill>
                  <a:schemeClr val="accent6"/>
                </a:solidFill>
              </a:rPr>
              <a:t>anacondas</a:t>
            </a:r>
            <a:r>
              <a:rPr lang="en">
                <a:solidFill>
                  <a:schemeClr val="accent6"/>
                </a:solidFill>
              </a:rPr>
              <a:t> but worst of all humans are the number one biggest predator to Capybaras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8875"/>
            <a:ext cx="2632400" cy="18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2328" y="1918869"/>
            <a:ext cx="2811676" cy="188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802475"/>
            <a:ext cx="2086901" cy="117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6163" y="2230975"/>
            <a:ext cx="2811678" cy="281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             Capybara food chain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The Capybara food chain, the Capybara eats the squash, the jaguar eats the capybara, and the anaconda eats the jaguar.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25" y="2511800"/>
            <a:ext cx="744855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                            Natural adaptations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56525" y="1163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/>
                </a:solidFill>
              </a:rPr>
              <a:t>Most Capybaras have adapted to an aquatic environment the average Capybara is able to fully submerge </a:t>
            </a:r>
            <a:r>
              <a:rPr lang="en">
                <a:solidFill>
                  <a:schemeClr val="accent6"/>
                </a:solidFill>
              </a:rPr>
              <a:t>itself</a:t>
            </a:r>
            <a:r>
              <a:rPr lang="en">
                <a:solidFill>
                  <a:schemeClr val="accent6"/>
                </a:solidFill>
              </a:rPr>
              <a:t> underwater for up to five minutes with a special technique it </a:t>
            </a:r>
            <a:r>
              <a:rPr lang="en">
                <a:solidFill>
                  <a:schemeClr val="accent6"/>
                </a:solidFill>
              </a:rPr>
              <a:t>squishies</a:t>
            </a:r>
            <a:r>
              <a:rPr lang="en">
                <a:solidFill>
                  <a:schemeClr val="accent6"/>
                </a:solidFill>
              </a:rPr>
              <a:t> its ears </a:t>
            </a:r>
            <a:r>
              <a:rPr lang="en">
                <a:solidFill>
                  <a:schemeClr val="accent6"/>
                </a:solidFill>
              </a:rPr>
              <a:t>against</a:t>
            </a:r>
            <a:r>
              <a:rPr lang="en">
                <a:solidFill>
                  <a:schemeClr val="accent6"/>
                </a:solidFill>
              </a:rPr>
              <a:t> its head which help keep water out and keeps it from </a:t>
            </a:r>
            <a:r>
              <a:rPr lang="en">
                <a:solidFill>
                  <a:schemeClr val="accent6"/>
                </a:solidFill>
              </a:rPr>
              <a:t>suffocating</a:t>
            </a:r>
            <a:r>
              <a:rPr lang="en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110" y="2571750"/>
            <a:ext cx="3727774" cy="2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