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f02e42a9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f02e42a9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f02e42a9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f02e42a9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f02e42a9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f02e42a9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f02e42a9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f02e42a9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c3db1194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c3db1194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b379549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b379549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1950">
                <a:solidFill>
                  <a:schemeClr val="l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adagascariensis      </a:t>
            </a:r>
            <a:endParaRPr sz="195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5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Needs to be caplitalized</a:t>
            </a:r>
            <a:endParaRPr sz="1950">
              <a:solidFill>
                <a:schemeClr val="lt1"/>
              </a:solidFill>
              <a:highlight>
                <a:schemeClr val="dk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50">
              <a:solidFill>
                <a:schemeClr val="l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b157c3e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b157c3e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0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2"/>
                </a:highlight>
              </a:rPr>
              <a:t>Aye-Ayes  need to be Capitalized</a:t>
            </a:r>
            <a:r>
              <a:rPr lang="en"/>
              <a:t>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157c3e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157c3e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c3db119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c3db119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c3db1194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c3db1194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f02e42a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f02e42a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f02e42a9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f02e42a9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f02e42a9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f02e42a9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Background Color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Title (or write the question)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Pictures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Include Transitions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Answering  question  using  complete  sentences  (multiple sentences if needed to fully explain your answer)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 Accuracy of information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enrandomfacts.com/aye-aye/#:~:text=Aye%2Dayes%20grow%20to%20be,(4.4%20to%206%20pounds)." TargetMode="External"/><Relationship Id="rId4" Type="http://schemas.openxmlformats.org/officeDocument/2006/relationships/hyperlink" Target="http://tenrandomfacts.com/aye-aye/#:~:text=Aye%2Dayes%20grow%20to%20be,(4.4%20to%206%20pounds)." TargetMode="External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denverzoo.org/animals/aye-aye/#:~:text=Young%20are%20weaned%20at%20about,lived%2023%20years%20in%20captivity." TargetMode="External"/><Relationship Id="rId10" Type="http://schemas.openxmlformats.org/officeDocument/2006/relationships/hyperlink" Target="https://denverzoo.org/animals/aye-aye/#:~:text=Young%20are%20weaned%20at%20about,lived%2023%20years%20in%20captivity." TargetMode="External"/><Relationship Id="rId13" Type="http://schemas.openxmlformats.org/officeDocument/2006/relationships/hyperlink" Target="http://tenrandomfacts.com/aye-aye/#:~:text=Aye%2Dayes%20grow%20to%20be,(4.4%20to%206%20pounds)." TargetMode="External"/><Relationship Id="rId12" Type="http://schemas.openxmlformats.org/officeDocument/2006/relationships/hyperlink" Target="http://tenrandomfacts.com/aye-aye/#:~:text=Aye%2Dayes%20grow%20to%20be,(4.4%20to%206%20pounds).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aaas.org/news/weird-wonderful-creatures-aye-aye#:~:text=More%20videos%20on%20YouTube&amp;text=The%20aye%2Daye%20" TargetMode="External"/><Relationship Id="rId4" Type="http://schemas.openxmlformats.org/officeDocument/2006/relationships/hyperlink" Target="https://www.nationalgeographic.com/animals/mammals/facts/aye-aye#:~:text=Aye%2Dayes%20spend%20their%20lives,the%20forks%20of%20large%20trees." TargetMode="External"/><Relationship Id="rId9" Type="http://schemas.openxmlformats.org/officeDocument/2006/relationships/hyperlink" Target="https://marybatessciencewriter.com/home/2015/06/08/the-creature-feature-10-fun-facts-about-the-aye-aye" TargetMode="External"/><Relationship Id="rId14" Type="http://schemas.openxmlformats.org/officeDocument/2006/relationships/hyperlink" Target="https://www.nationalgeographic.com/animals/mammals/facts/aye-aye#:~:text=Aye%2Dayes%20spend%20their%20lives,the%20forks%20of%20large%20trees." TargetMode="External"/><Relationship Id="rId5" Type="http://schemas.openxmlformats.org/officeDocument/2006/relationships/hyperlink" Target="https://www.nationalgeographic.com/animals/mammals/facts/aye-aye#:~:text=Aye%2Dayes%20spend%20their%20lives,the%20forks%20of%20large%20trees." TargetMode="External"/><Relationship Id="rId6" Type="http://schemas.openxmlformats.org/officeDocument/2006/relationships/hyperlink" Target="https://www.nationalgeographic.com/animals/mammals/facts/aye-aye#:~:text=Aye%2Dayes%20spend%20their%20lives,the%20forks%20of%20large%20trees." TargetMode="External"/><Relationship Id="rId7" Type="http://schemas.openxmlformats.org/officeDocument/2006/relationships/hyperlink" Target="https://marybatessciencewriter.com/home/2015/06/08/the-creature-feature-10-fun-facts-about-the-aye-aye" TargetMode="External"/><Relationship Id="rId8" Type="http://schemas.openxmlformats.org/officeDocument/2006/relationships/hyperlink" Target="https://marybatessciencewriter.com/home/2015/06/08/the-creature-feature-10-fun-facts-about-the-aye-ay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Aye Aye facts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By Tyler K.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9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much does the Aye Aye weigh and how tall is it?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409825"/>
            <a:ext cx="8520600" cy="31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Aye-ayes grow to be 36 to 44 centimetres (14 to 17 inches) in height, with a tail of even greater length, and they weigh from 2 to 2.7 kilograms (4.4 to 6 pounds).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8AB4F8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969BA1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4638" y="2981238"/>
            <a:ext cx="27336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10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 male and female Aye Ayes weigh the same, and are they the same height?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581600"/>
            <a:ext cx="8520600" cy="29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male and female Aye Ayes are the same height, even with the tail, but the male Aye Aye weighs 0.1 pound more than the female Aye Aye.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275" y="2763900"/>
            <a:ext cx="2967050" cy="209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the lifespan of the Aye Aye?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Lifespan in the wild is unknown but aye-ayes have lived 23 years in captivity.</a:t>
            </a:r>
            <a:endParaRPr sz="2500">
              <a:solidFill>
                <a:srgbClr val="FFFFFF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263" y="219536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8 facts about the Aye Aye.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Aye-ayes sleep in treetop nests they construct. </a:t>
            </a:r>
            <a:endParaRPr sz="1150">
              <a:solidFill>
                <a:srgbClr val="FFFFFF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Aye-ayes are mostly solitary. Adult aye-ayes spend most of their lives alone and they are only around other aye ayes when they are young.</a:t>
            </a:r>
            <a:endParaRPr sz="1150">
              <a:solidFill>
                <a:srgbClr val="FFFFFF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They have unusual fingers and toes. Aye-ayes have pointed claws on all their fingers and toes, except for their opposable big toes.</a:t>
            </a:r>
            <a:endParaRPr sz="1150">
              <a:solidFill>
                <a:srgbClr val="FFFFFF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Their feeding method is called "percussive foraging." The aye-aye's third finger is thin long. They find their food by knocking on a tree.</a:t>
            </a:r>
            <a:endParaRPr sz="1150">
              <a:solidFill>
                <a:srgbClr val="FFFFFF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Aye-Ayes are Madagascar's answer to the woodpecker. The aye-aye, with its ability to detect and rip out grubs from trees, fills in for the woodpecker.</a:t>
            </a:r>
            <a:endParaRPr sz="1150">
              <a:solidFill>
                <a:srgbClr val="FFFFFF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There used to be giant aye-ayes. An extinct form of the aye-aye was three to five times the size of the average aye aye and weighed about 25 pounds.</a:t>
            </a:r>
            <a:endParaRPr sz="1150">
              <a:solidFill>
                <a:srgbClr val="FFFFFF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The aye-aye had a bad reputation. Some people that live in madagascar thought that the aye aye was a bad omen.</a:t>
            </a:r>
            <a:endParaRPr sz="1150">
              <a:solidFill>
                <a:srgbClr val="FFFFFF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0"/>
              <a:buAutoNum type="arabicPeriod"/>
            </a:pPr>
            <a:r>
              <a:rPr lang="en" sz="1150">
                <a:solidFill>
                  <a:srgbClr val="FFFFFF"/>
                </a:solidFill>
              </a:rPr>
              <a:t>Aye-ayes communicate with a number of vocalizations. Aye-ayes scream to indicate aggression, and a closed-mouth variation of this scream can indicate protest</a:t>
            </a:r>
            <a:br>
              <a:rPr lang="en" sz="1150">
                <a:solidFill>
                  <a:srgbClr val="FFFFFF"/>
                </a:solidFill>
              </a:rPr>
            </a:br>
            <a:endParaRPr sz="115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150">
              <a:solidFill>
                <a:schemeClr val="dk1"/>
              </a:solidFill>
              <a:highlight>
                <a:srgbClr val="F0E7DB"/>
              </a:highlight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825" y="217725"/>
            <a:ext cx="1586502" cy="1000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Sources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Weird &amp; Wonderful Creatures: The Aye-Aye | American Association for the Advancement of Science</a:t>
            </a:r>
            <a:r>
              <a:rPr lang="en"/>
              <a:t> </a:t>
            </a:r>
            <a:endParaRPr>
              <a:uFill>
                <a:noFill/>
              </a:uFill>
              <a:hlinkClick r:id="rId4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8AB4F8"/>
                </a:solidFill>
                <a:highlight>
                  <a:srgbClr val="20212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Aye-Aye | National Geographic</a:t>
            </a:r>
            <a:endParaRPr sz="1500">
              <a:solidFill>
                <a:srgbClr val="8AB4F8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uFill>
                <a:noFill/>
              </a:uFill>
              <a:hlinkClick r:id="rId7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u="sng">
                <a:solidFill>
                  <a:srgbClr val="8AB4F8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Creature Feature: 10 Fun Facts About the Aye-Aye - Mary ...</a:t>
            </a:r>
            <a:endParaRPr sz="1050">
              <a:solidFill>
                <a:srgbClr val="969BA1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8AB4F8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8AB4F8"/>
                </a:solidFill>
                <a:highlight>
                  <a:srgbClr val="20212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Aye-Aye - Denver Zoo</a:t>
            </a:r>
            <a:endParaRPr sz="1500">
              <a:solidFill>
                <a:srgbClr val="8AB4F8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8AB4F8"/>
                </a:solidFill>
                <a:highlight>
                  <a:srgbClr val="202124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Aye-Aye - Ten Random Facts</a:t>
            </a:r>
            <a:endParaRPr sz="1500">
              <a:solidFill>
                <a:srgbClr val="8AB4F8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1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https://marybatessciencewriter.com/home/2015/06/08/the-creature-feature-10-fun-facts-about-the-aye-aye</a:t>
            </a:r>
            <a:endParaRPr sz="1500">
              <a:solidFill>
                <a:srgbClr val="8AB4F8"/>
              </a:solidFill>
              <a:highlight>
                <a:srgbClr val="202124"/>
              </a:highlight>
              <a:uFill>
                <a:noFill/>
              </a:uFill>
              <a:latin typeface="Roboto"/>
              <a:ea typeface="Roboto"/>
              <a:cs typeface="Roboto"/>
              <a:sym typeface="Roboto"/>
              <a:hlinkClick r:id="rId1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Where did the Aye Aye come from?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50">
                <a:solidFill>
                  <a:srgbClr val="FFFFFF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The aye-aye (Daubentonia madagascariensis) is a lemur native to the</a:t>
            </a:r>
            <a:r>
              <a:rPr b="1" lang="en" sz="1950">
                <a:solidFill>
                  <a:srgbClr val="FFFFFF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50">
                <a:solidFill>
                  <a:srgbClr val="FFFFFF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island of Madagascar.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738" y="2075150"/>
            <a:ext cx="235267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2825" y="2271888"/>
            <a:ext cx="203835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2425" y="263225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ecosystem do aye ayes live in?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50">
                <a:solidFill>
                  <a:srgbClr val="FFFFFF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</a:rPr>
              <a:t>Aye-ayes spend their lives in rain forest trees and avoid coming down to earth.</a:t>
            </a:r>
            <a:endParaRPr sz="2600">
              <a:solidFill>
                <a:srgbClr val="FFFFFF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038" y="2428475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138" y="2362513"/>
            <a:ext cx="24098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it like in the rainforest?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</a:rPr>
              <a:t>The Madagascar lowland forests or Madagascar humid forests are a tropical moist broadleaf forest ecoregion found on the eastern coast of the island of Madagascar, home to a plant and animal mix that is 80 to 90% endemic, with the forests of the eastern plain being a particularly important location of this endemism.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13" y="257173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450" y="2780687"/>
            <a:ext cx="3969124" cy="172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type of consumer is the Aye Aye?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rgbClr val="FFFFFF"/>
                </a:solidFill>
                <a:highlight>
                  <a:srgbClr val="202124"/>
                </a:highlight>
                <a:latin typeface="Roboto"/>
                <a:ea typeface="Roboto"/>
                <a:cs typeface="Roboto"/>
                <a:sym typeface="Roboto"/>
              </a:rPr>
              <a:t>Aye Ayes are Omnivores, meaning they eat both plants and other animals.</a:t>
            </a:r>
            <a:endParaRPr sz="2300">
              <a:solidFill>
                <a:srgbClr val="FFFFFF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725" y="2191775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specific foods does the Aye Aye eat?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Aye Aye eat grubs and insects in trees. The Aye-Aye can also be found eating seeds, fungi, and fruits, which makes it an omnivore.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713" y="23166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550" y="2571750"/>
            <a:ext cx="297180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Does the Aye Aye have any predators?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Predators of Aye Ayes include humans, fossas, and birds of prey.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75" y="303403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875" y="2571738"/>
            <a:ext cx="20574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a typical food chain for the Aye Aye?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The Aye Aye is a secondary consumer, which means that Terity consumers, Apex predators and Decomposers can feed on the Aye Aye. 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649" y="2050725"/>
            <a:ext cx="3353999" cy="251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9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Does the Aye Aye have any specific adaptations to help it survive?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409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Aye-ayes are dark brown or black and are distinguished by a bushy tail that is larger than their body. They also feature big eyes, slender fingers, and large, sensitive ears. Aye-ayes have pointed claws on all their fingers and toes except for their opposable big toes, which enable them to dangle from branches.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463" y="24479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