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 Background Color </a:t>
            </a:r>
            <a:endParaRPr/>
          </a:p>
          <a:p>
            <a:pPr indent="0" lvl="0" marL="0" rtl="0" algn="l">
              <a:spcBef>
                <a:spcPts val="0"/>
              </a:spcBef>
              <a:spcAft>
                <a:spcPts val="0"/>
              </a:spcAft>
              <a:buClr>
                <a:schemeClr val="dk1"/>
              </a:buClr>
              <a:buSzPts val="1100"/>
              <a:buFont typeface="Arial"/>
              <a:buNone/>
            </a:pPr>
            <a:r>
              <a:rPr lang="en"/>
              <a:t>1 Title (or write the question) </a:t>
            </a:r>
            <a:endParaRPr/>
          </a:p>
          <a:p>
            <a:pPr indent="0" lvl="0" marL="0" rtl="0" algn="l">
              <a:spcBef>
                <a:spcPts val="0"/>
              </a:spcBef>
              <a:spcAft>
                <a:spcPts val="0"/>
              </a:spcAft>
              <a:buClr>
                <a:schemeClr val="dk1"/>
              </a:buClr>
              <a:buSzPts val="1100"/>
              <a:buFont typeface="Arial"/>
              <a:buNone/>
            </a:pPr>
            <a:r>
              <a:rPr lang="en"/>
              <a:t>1 Pictures </a:t>
            </a:r>
            <a:endParaRPr/>
          </a:p>
          <a:p>
            <a:pPr indent="0" lvl="0" marL="0" rtl="0" algn="l">
              <a:spcBef>
                <a:spcPts val="0"/>
              </a:spcBef>
              <a:spcAft>
                <a:spcPts val="0"/>
              </a:spcAft>
              <a:buClr>
                <a:schemeClr val="dk1"/>
              </a:buClr>
              <a:buSzPts val="1100"/>
              <a:buFont typeface="Arial"/>
              <a:buNone/>
            </a:pPr>
            <a:r>
              <a:rPr lang="en"/>
              <a:t>1 Include Transitions </a:t>
            </a:r>
            <a:endParaRPr/>
          </a:p>
          <a:p>
            <a:pPr indent="0" lvl="0" marL="0" rtl="0" algn="l">
              <a:spcBef>
                <a:spcPts val="0"/>
              </a:spcBef>
              <a:spcAft>
                <a:spcPts val="0"/>
              </a:spcAft>
              <a:buClr>
                <a:schemeClr val="dk1"/>
              </a:buClr>
              <a:buSzPts val="1100"/>
              <a:buFont typeface="Arial"/>
              <a:buNone/>
            </a:pPr>
            <a:r>
              <a:rPr lang="en"/>
              <a:t>1 Answering  question  using  complete  sentences  (multiple sentences if needed to fully explain your answer) </a:t>
            </a:r>
            <a:endParaRPr/>
          </a:p>
          <a:p>
            <a:pPr indent="0" lvl="0" marL="0" rtl="0" algn="l">
              <a:spcBef>
                <a:spcPts val="0"/>
              </a:spcBef>
              <a:spcAft>
                <a:spcPts val="0"/>
              </a:spcAft>
              <a:buClr>
                <a:schemeClr val="dk1"/>
              </a:buClr>
              <a:buSzPts val="1100"/>
              <a:buFont typeface="Arial"/>
              <a:buNone/>
            </a:pPr>
            <a:r>
              <a:rPr lang="en"/>
              <a:t>1 Accuracy of information</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0b157c3e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0b157c3e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 Background Color </a:t>
            </a:r>
            <a:endParaRPr/>
          </a:p>
          <a:p>
            <a:pPr indent="0" lvl="0" marL="0" rtl="0" algn="l">
              <a:spcBef>
                <a:spcPts val="0"/>
              </a:spcBef>
              <a:spcAft>
                <a:spcPts val="0"/>
              </a:spcAft>
              <a:buClr>
                <a:schemeClr val="dk1"/>
              </a:buClr>
              <a:buSzPts val="1100"/>
              <a:buFont typeface="Arial"/>
              <a:buNone/>
            </a:pPr>
            <a:r>
              <a:rPr lang="en"/>
              <a:t>1 Title (or write the question) </a:t>
            </a:r>
            <a:endParaRPr/>
          </a:p>
          <a:p>
            <a:pPr indent="0" lvl="0" marL="0" rtl="0" algn="l">
              <a:spcBef>
                <a:spcPts val="0"/>
              </a:spcBef>
              <a:spcAft>
                <a:spcPts val="0"/>
              </a:spcAft>
              <a:buClr>
                <a:schemeClr val="dk1"/>
              </a:buClr>
              <a:buSzPts val="1100"/>
              <a:buFont typeface="Arial"/>
              <a:buNone/>
            </a:pPr>
            <a:r>
              <a:rPr lang="en"/>
              <a:t>1 Pictures </a:t>
            </a:r>
            <a:endParaRPr/>
          </a:p>
          <a:p>
            <a:pPr indent="0" lvl="0" marL="0" rtl="0" algn="l">
              <a:spcBef>
                <a:spcPts val="0"/>
              </a:spcBef>
              <a:spcAft>
                <a:spcPts val="0"/>
              </a:spcAft>
              <a:buClr>
                <a:schemeClr val="dk1"/>
              </a:buClr>
              <a:buSzPts val="1100"/>
              <a:buFont typeface="Arial"/>
              <a:buNone/>
            </a:pPr>
            <a:r>
              <a:rPr lang="en"/>
              <a:t>1 Include Transitions </a:t>
            </a:r>
            <a:endParaRPr/>
          </a:p>
          <a:p>
            <a:pPr indent="0" lvl="0" marL="0" rtl="0" algn="l">
              <a:spcBef>
                <a:spcPts val="0"/>
              </a:spcBef>
              <a:spcAft>
                <a:spcPts val="0"/>
              </a:spcAft>
              <a:buClr>
                <a:schemeClr val="dk1"/>
              </a:buClr>
              <a:buSzPts val="1100"/>
              <a:buFont typeface="Arial"/>
              <a:buNone/>
            </a:pPr>
            <a:r>
              <a:rPr lang="en"/>
              <a:t>1 Answering  question  using  complete  sentences  (multiple sentences if needed to fully explain your answer) </a:t>
            </a:r>
            <a:endParaRPr/>
          </a:p>
          <a:p>
            <a:pPr indent="0" lvl="0" marL="0" rtl="0" algn="l">
              <a:spcBef>
                <a:spcPts val="0"/>
              </a:spcBef>
              <a:spcAft>
                <a:spcPts val="0"/>
              </a:spcAft>
              <a:buClr>
                <a:schemeClr val="dk1"/>
              </a:buClr>
              <a:buSzPts val="1100"/>
              <a:buFont typeface="Arial"/>
              <a:buNone/>
            </a:pPr>
            <a:r>
              <a:rPr lang="en"/>
              <a:t>1 Accuracy of information</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0ec064ef30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0ec064ef30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 Background Color </a:t>
            </a:r>
            <a:endParaRPr/>
          </a:p>
          <a:p>
            <a:pPr indent="0" lvl="0" marL="0" rtl="0" algn="l">
              <a:spcBef>
                <a:spcPts val="0"/>
              </a:spcBef>
              <a:spcAft>
                <a:spcPts val="0"/>
              </a:spcAft>
              <a:buClr>
                <a:schemeClr val="dk1"/>
              </a:buClr>
              <a:buSzPts val="1100"/>
              <a:buFont typeface="Arial"/>
              <a:buNone/>
            </a:pPr>
            <a:r>
              <a:rPr lang="en"/>
              <a:t>1 Title (or write the question) </a:t>
            </a:r>
            <a:endParaRPr/>
          </a:p>
          <a:p>
            <a:pPr indent="0" lvl="0" marL="0" rtl="0" algn="l">
              <a:spcBef>
                <a:spcPts val="0"/>
              </a:spcBef>
              <a:spcAft>
                <a:spcPts val="0"/>
              </a:spcAft>
              <a:buClr>
                <a:schemeClr val="dk1"/>
              </a:buClr>
              <a:buSzPts val="1100"/>
              <a:buFont typeface="Arial"/>
              <a:buNone/>
            </a:pPr>
            <a:r>
              <a:rPr lang="en"/>
              <a:t>1 Pictures </a:t>
            </a:r>
            <a:endParaRPr/>
          </a:p>
          <a:p>
            <a:pPr indent="0" lvl="0" marL="0" rtl="0" algn="l">
              <a:spcBef>
                <a:spcPts val="0"/>
              </a:spcBef>
              <a:spcAft>
                <a:spcPts val="0"/>
              </a:spcAft>
              <a:buClr>
                <a:schemeClr val="dk1"/>
              </a:buClr>
              <a:buSzPts val="1100"/>
              <a:buFont typeface="Arial"/>
              <a:buNone/>
            </a:pPr>
            <a:r>
              <a:rPr lang="en"/>
              <a:t>1 Include Transitions </a:t>
            </a:r>
            <a:endParaRPr/>
          </a:p>
          <a:p>
            <a:pPr indent="0" lvl="0" marL="0" rtl="0" algn="l">
              <a:spcBef>
                <a:spcPts val="0"/>
              </a:spcBef>
              <a:spcAft>
                <a:spcPts val="0"/>
              </a:spcAft>
              <a:buClr>
                <a:schemeClr val="dk1"/>
              </a:buClr>
              <a:buSzPts val="1100"/>
              <a:buFont typeface="Arial"/>
              <a:buNone/>
            </a:pPr>
            <a:r>
              <a:rPr lang="en"/>
              <a:t>1 Answering  question  using  complete  sentences  (multiple sentences if needed to fully explain your answer) </a:t>
            </a:r>
            <a:endParaRPr/>
          </a:p>
          <a:p>
            <a:pPr indent="0" lvl="0" marL="0" rtl="0" algn="l">
              <a:spcBef>
                <a:spcPts val="0"/>
              </a:spcBef>
              <a:spcAft>
                <a:spcPts val="0"/>
              </a:spcAft>
              <a:buClr>
                <a:schemeClr val="dk1"/>
              </a:buClr>
              <a:buSzPts val="1100"/>
              <a:buFont typeface="Arial"/>
              <a:buNone/>
            </a:pPr>
            <a:r>
              <a:rPr lang="en"/>
              <a:t>1 Accuracy of information</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0ec064ef30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0ec064ef30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0ec064ef30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0ec064ef30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 Background Color </a:t>
            </a:r>
            <a:endParaRPr/>
          </a:p>
          <a:p>
            <a:pPr indent="0" lvl="0" marL="0" rtl="0" algn="l">
              <a:spcBef>
                <a:spcPts val="0"/>
              </a:spcBef>
              <a:spcAft>
                <a:spcPts val="0"/>
              </a:spcAft>
              <a:buClr>
                <a:schemeClr val="dk1"/>
              </a:buClr>
              <a:buSzPts val="1100"/>
              <a:buFont typeface="Arial"/>
              <a:buNone/>
            </a:pPr>
            <a:r>
              <a:rPr lang="en"/>
              <a:t>1 Title (or write the question) </a:t>
            </a:r>
            <a:endParaRPr/>
          </a:p>
          <a:p>
            <a:pPr indent="0" lvl="0" marL="0" rtl="0" algn="l">
              <a:spcBef>
                <a:spcPts val="0"/>
              </a:spcBef>
              <a:spcAft>
                <a:spcPts val="0"/>
              </a:spcAft>
              <a:buClr>
                <a:schemeClr val="dk1"/>
              </a:buClr>
              <a:buSzPts val="1100"/>
              <a:buFont typeface="Arial"/>
              <a:buNone/>
            </a:pPr>
            <a:r>
              <a:rPr lang="en"/>
              <a:t>1 Pictures </a:t>
            </a:r>
            <a:endParaRPr/>
          </a:p>
          <a:p>
            <a:pPr indent="0" lvl="0" marL="0" rtl="0" algn="l">
              <a:spcBef>
                <a:spcPts val="0"/>
              </a:spcBef>
              <a:spcAft>
                <a:spcPts val="0"/>
              </a:spcAft>
              <a:buClr>
                <a:schemeClr val="dk1"/>
              </a:buClr>
              <a:buSzPts val="1100"/>
              <a:buFont typeface="Arial"/>
              <a:buNone/>
            </a:pPr>
            <a:r>
              <a:rPr lang="en"/>
              <a:t>1 Include Transitions </a:t>
            </a:r>
            <a:endParaRPr/>
          </a:p>
          <a:p>
            <a:pPr indent="0" lvl="0" marL="0" rtl="0" algn="l">
              <a:spcBef>
                <a:spcPts val="0"/>
              </a:spcBef>
              <a:spcAft>
                <a:spcPts val="0"/>
              </a:spcAft>
              <a:buClr>
                <a:schemeClr val="dk1"/>
              </a:buClr>
              <a:buSzPts val="1100"/>
              <a:buFont typeface="Arial"/>
              <a:buNone/>
            </a:pPr>
            <a:r>
              <a:rPr lang="en"/>
              <a:t>1 Answering  question  using  complete  sentences  (multiple sentences if needed to fully explain your answer) </a:t>
            </a:r>
            <a:endParaRPr/>
          </a:p>
          <a:p>
            <a:pPr indent="0" lvl="0" marL="0" rtl="0" algn="l">
              <a:spcBef>
                <a:spcPts val="0"/>
              </a:spcBef>
              <a:spcAft>
                <a:spcPts val="0"/>
              </a:spcAft>
              <a:buClr>
                <a:schemeClr val="dk1"/>
              </a:buClr>
              <a:buSzPts val="1100"/>
              <a:buFont typeface="Arial"/>
              <a:buNone/>
            </a:pPr>
            <a:r>
              <a:rPr lang="en"/>
              <a:t>1 Accuracy of information</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0ec064ef30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0ec064ef30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 Background Color </a:t>
            </a:r>
            <a:endParaRPr/>
          </a:p>
          <a:p>
            <a:pPr indent="0" lvl="0" marL="0" rtl="0" algn="l">
              <a:spcBef>
                <a:spcPts val="0"/>
              </a:spcBef>
              <a:spcAft>
                <a:spcPts val="0"/>
              </a:spcAft>
              <a:buClr>
                <a:schemeClr val="dk1"/>
              </a:buClr>
              <a:buSzPts val="1100"/>
              <a:buFont typeface="Arial"/>
              <a:buNone/>
            </a:pPr>
            <a:r>
              <a:rPr lang="en"/>
              <a:t>1 Title (or write the question) </a:t>
            </a:r>
            <a:endParaRPr/>
          </a:p>
          <a:p>
            <a:pPr indent="0" lvl="0" marL="0" rtl="0" algn="l">
              <a:spcBef>
                <a:spcPts val="0"/>
              </a:spcBef>
              <a:spcAft>
                <a:spcPts val="0"/>
              </a:spcAft>
              <a:buClr>
                <a:schemeClr val="dk1"/>
              </a:buClr>
              <a:buSzPts val="1100"/>
              <a:buFont typeface="Arial"/>
              <a:buNone/>
            </a:pPr>
            <a:r>
              <a:rPr lang="en"/>
              <a:t>1 Pictures </a:t>
            </a:r>
            <a:endParaRPr/>
          </a:p>
          <a:p>
            <a:pPr indent="0" lvl="0" marL="0" rtl="0" algn="l">
              <a:spcBef>
                <a:spcPts val="0"/>
              </a:spcBef>
              <a:spcAft>
                <a:spcPts val="0"/>
              </a:spcAft>
              <a:buClr>
                <a:schemeClr val="dk1"/>
              </a:buClr>
              <a:buSzPts val="1100"/>
              <a:buFont typeface="Arial"/>
              <a:buNone/>
            </a:pPr>
            <a:r>
              <a:rPr lang="en"/>
              <a:t>1 Include Transitions </a:t>
            </a:r>
            <a:endParaRPr/>
          </a:p>
          <a:p>
            <a:pPr indent="0" lvl="0" marL="0" rtl="0" algn="l">
              <a:spcBef>
                <a:spcPts val="0"/>
              </a:spcBef>
              <a:spcAft>
                <a:spcPts val="0"/>
              </a:spcAft>
              <a:buClr>
                <a:schemeClr val="dk1"/>
              </a:buClr>
              <a:buSzPts val="1100"/>
              <a:buFont typeface="Arial"/>
              <a:buNone/>
            </a:pPr>
            <a:r>
              <a:rPr lang="en"/>
              <a:t>1 Answering  question  using  complete  sentences  (multiple sentences if needed to fully explain your answer) </a:t>
            </a:r>
            <a:endParaRPr/>
          </a:p>
          <a:p>
            <a:pPr indent="0" lvl="0" marL="0" rtl="0" algn="l">
              <a:spcBef>
                <a:spcPts val="0"/>
              </a:spcBef>
              <a:spcAft>
                <a:spcPts val="0"/>
              </a:spcAft>
              <a:buClr>
                <a:schemeClr val="dk1"/>
              </a:buClr>
              <a:buSzPts val="1100"/>
              <a:buFont typeface="Arial"/>
              <a:buNone/>
            </a:pPr>
            <a:r>
              <a:rPr lang="en"/>
              <a:t>1 Accuracy of information</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9b3795490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9b3795490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 Background Color </a:t>
            </a:r>
            <a:endParaRPr/>
          </a:p>
          <a:p>
            <a:pPr indent="0" lvl="0" marL="0" rtl="0" algn="l">
              <a:spcBef>
                <a:spcPts val="0"/>
              </a:spcBef>
              <a:spcAft>
                <a:spcPts val="0"/>
              </a:spcAft>
              <a:buClr>
                <a:schemeClr val="dk1"/>
              </a:buClr>
              <a:buSzPts val="1100"/>
              <a:buFont typeface="Arial"/>
              <a:buNone/>
            </a:pPr>
            <a:r>
              <a:rPr lang="en"/>
              <a:t>1 Title (or write the question) </a:t>
            </a:r>
            <a:endParaRPr/>
          </a:p>
          <a:p>
            <a:pPr indent="0" lvl="0" marL="0" rtl="0" algn="l">
              <a:spcBef>
                <a:spcPts val="0"/>
              </a:spcBef>
              <a:spcAft>
                <a:spcPts val="0"/>
              </a:spcAft>
              <a:buClr>
                <a:schemeClr val="dk1"/>
              </a:buClr>
              <a:buSzPts val="1100"/>
              <a:buFont typeface="Arial"/>
              <a:buNone/>
            </a:pPr>
            <a:r>
              <a:rPr lang="en"/>
              <a:t>1 Pictures </a:t>
            </a:r>
            <a:endParaRPr/>
          </a:p>
          <a:p>
            <a:pPr indent="0" lvl="0" marL="0" rtl="0" algn="l">
              <a:spcBef>
                <a:spcPts val="0"/>
              </a:spcBef>
              <a:spcAft>
                <a:spcPts val="0"/>
              </a:spcAft>
              <a:buClr>
                <a:schemeClr val="dk1"/>
              </a:buClr>
              <a:buSzPts val="1100"/>
              <a:buFont typeface="Arial"/>
              <a:buNone/>
            </a:pPr>
            <a:r>
              <a:rPr lang="en"/>
              <a:t>1 Include Transitions </a:t>
            </a:r>
            <a:endParaRPr/>
          </a:p>
          <a:p>
            <a:pPr indent="0" lvl="0" marL="0" rtl="0" algn="l">
              <a:spcBef>
                <a:spcPts val="0"/>
              </a:spcBef>
              <a:spcAft>
                <a:spcPts val="0"/>
              </a:spcAft>
              <a:buClr>
                <a:schemeClr val="dk1"/>
              </a:buClr>
              <a:buSzPts val="1100"/>
              <a:buFont typeface="Arial"/>
              <a:buNone/>
            </a:pPr>
            <a:r>
              <a:rPr lang="en"/>
              <a:t>1 Answering  question  using  complete  sentences  (multiple sentences if needed to fully explain your answer) </a:t>
            </a:r>
            <a:endParaRPr/>
          </a:p>
          <a:p>
            <a:pPr indent="0" lvl="0" marL="0" rtl="0" algn="l">
              <a:spcBef>
                <a:spcPts val="0"/>
              </a:spcBef>
              <a:spcAft>
                <a:spcPts val="0"/>
              </a:spcAft>
              <a:buClr>
                <a:schemeClr val="dk1"/>
              </a:buClr>
              <a:buSzPts val="1100"/>
              <a:buFont typeface="Arial"/>
              <a:buNone/>
            </a:pPr>
            <a:r>
              <a:rPr lang="en"/>
              <a:t>1 Accuracy of information</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0ec064ef30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0ec064ef30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 Background Color </a:t>
            </a:r>
            <a:endParaRPr/>
          </a:p>
          <a:p>
            <a:pPr indent="0" lvl="0" marL="0" rtl="0" algn="l">
              <a:spcBef>
                <a:spcPts val="0"/>
              </a:spcBef>
              <a:spcAft>
                <a:spcPts val="0"/>
              </a:spcAft>
              <a:buClr>
                <a:schemeClr val="dk1"/>
              </a:buClr>
              <a:buSzPts val="1100"/>
              <a:buFont typeface="Arial"/>
              <a:buNone/>
            </a:pPr>
            <a:r>
              <a:rPr lang="en"/>
              <a:t>1 Title (or write the question) </a:t>
            </a:r>
            <a:endParaRPr/>
          </a:p>
          <a:p>
            <a:pPr indent="0" lvl="0" marL="0" rtl="0" algn="l">
              <a:spcBef>
                <a:spcPts val="0"/>
              </a:spcBef>
              <a:spcAft>
                <a:spcPts val="0"/>
              </a:spcAft>
              <a:buClr>
                <a:schemeClr val="dk1"/>
              </a:buClr>
              <a:buSzPts val="1100"/>
              <a:buFont typeface="Arial"/>
              <a:buNone/>
            </a:pPr>
            <a:r>
              <a:rPr lang="en"/>
              <a:t>1 Pictures </a:t>
            </a:r>
            <a:endParaRPr/>
          </a:p>
          <a:p>
            <a:pPr indent="0" lvl="0" marL="0" rtl="0" algn="l">
              <a:spcBef>
                <a:spcPts val="0"/>
              </a:spcBef>
              <a:spcAft>
                <a:spcPts val="0"/>
              </a:spcAft>
              <a:buClr>
                <a:schemeClr val="dk1"/>
              </a:buClr>
              <a:buSzPts val="1100"/>
              <a:buFont typeface="Arial"/>
              <a:buNone/>
            </a:pPr>
            <a:r>
              <a:rPr lang="en"/>
              <a:t>1 Include Transitions </a:t>
            </a:r>
            <a:endParaRPr/>
          </a:p>
          <a:p>
            <a:pPr indent="0" lvl="0" marL="0" rtl="0" algn="l">
              <a:spcBef>
                <a:spcPts val="0"/>
              </a:spcBef>
              <a:spcAft>
                <a:spcPts val="0"/>
              </a:spcAft>
              <a:buClr>
                <a:schemeClr val="dk1"/>
              </a:buClr>
              <a:buSzPts val="1100"/>
              <a:buFont typeface="Arial"/>
              <a:buNone/>
            </a:pPr>
            <a:r>
              <a:rPr lang="en"/>
              <a:t>1 Answering  question  using  complete  sentences  (multiple sentences if needed to fully explain your answer) </a:t>
            </a:r>
            <a:endParaRPr/>
          </a:p>
          <a:p>
            <a:pPr indent="0" lvl="0" marL="0" rtl="0" algn="l">
              <a:spcBef>
                <a:spcPts val="0"/>
              </a:spcBef>
              <a:spcAft>
                <a:spcPts val="0"/>
              </a:spcAft>
              <a:buClr>
                <a:schemeClr val="dk1"/>
              </a:buClr>
              <a:buSzPts val="1100"/>
              <a:buFont typeface="Arial"/>
              <a:buNone/>
            </a:pPr>
            <a:r>
              <a:rPr lang="en"/>
              <a:t>1 Accuracy of information</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0ec064ef30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0ec064ef30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 Background Color </a:t>
            </a:r>
            <a:endParaRPr/>
          </a:p>
          <a:p>
            <a:pPr indent="0" lvl="0" marL="0" rtl="0" algn="l">
              <a:spcBef>
                <a:spcPts val="0"/>
              </a:spcBef>
              <a:spcAft>
                <a:spcPts val="0"/>
              </a:spcAft>
              <a:buClr>
                <a:schemeClr val="dk1"/>
              </a:buClr>
              <a:buSzPts val="1100"/>
              <a:buFont typeface="Arial"/>
              <a:buNone/>
            </a:pPr>
            <a:r>
              <a:rPr lang="en"/>
              <a:t>1 Title (or write the question) </a:t>
            </a:r>
            <a:endParaRPr/>
          </a:p>
          <a:p>
            <a:pPr indent="0" lvl="0" marL="0" rtl="0" algn="l">
              <a:spcBef>
                <a:spcPts val="0"/>
              </a:spcBef>
              <a:spcAft>
                <a:spcPts val="0"/>
              </a:spcAft>
              <a:buClr>
                <a:schemeClr val="dk1"/>
              </a:buClr>
              <a:buSzPts val="1100"/>
              <a:buFont typeface="Arial"/>
              <a:buNone/>
            </a:pPr>
            <a:r>
              <a:rPr lang="en"/>
              <a:t>1 Pictures </a:t>
            </a:r>
            <a:endParaRPr/>
          </a:p>
          <a:p>
            <a:pPr indent="0" lvl="0" marL="0" rtl="0" algn="l">
              <a:spcBef>
                <a:spcPts val="0"/>
              </a:spcBef>
              <a:spcAft>
                <a:spcPts val="0"/>
              </a:spcAft>
              <a:buClr>
                <a:schemeClr val="dk1"/>
              </a:buClr>
              <a:buSzPts val="1100"/>
              <a:buFont typeface="Arial"/>
              <a:buNone/>
            </a:pPr>
            <a:r>
              <a:rPr lang="en"/>
              <a:t>1 Include Transitions </a:t>
            </a:r>
            <a:endParaRPr/>
          </a:p>
          <a:p>
            <a:pPr indent="0" lvl="0" marL="0" rtl="0" algn="l">
              <a:spcBef>
                <a:spcPts val="0"/>
              </a:spcBef>
              <a:spcAft>
                <a:spcPts val="0"/>
              </a:spcAft>
              <a:buClr>
                <a:schemeClr val="dk1"/>
              </a:buClr>
              <a:buSzPts val="1100"/>
              <a:buFont typeface="Arial"/>
              <a:buNone/>
            </a:pPr>
            <a:r>
              <a:rPr lang="en"/>
              <a:t>1 Answering  question  using  complete  sentences  (multiple sentences if needed to fully explain your answer) </a:t>
            </a:r>
            <a:endParaRPr/>
          </a:p>
          <a:p>
            <a:pPr indent="0" lvl="0" marL="0" rtl="0" algn="l">
              <a:spcBef>
                <a:spcPts val="0"/>
              </a:spcBef>
              <a:spcAft>
                <a:spcPts val="0"/>
              </a:spcAft>
              <a:buClr>
                <a:schemeClr val="dk1"/>
              </a:buClr>
              <a:buSzPts val="1100"/>
              <a:buFont typeface="Arial"/>
              <a:buNone/>
            </a:pPr>
            <a:r>
              <a:rPr lang="en"/>
              <a:t>1 Accuracy of information</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0ec064ef30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0ec064ef30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 Background Color </a:t>
            </a:r>
            <a:endParaRPr/>
          </a:p>
          <a:p>
            <a:pPr indent="0" lvl="0" marL="0" rtl="0" algn="l">
              <a:spcBef>
                <a:spcPts val="0"/>
              </a:spcBef>
              <a:spcAft>
                <a:spcPts val="0"/>
              </a:spcAft>
              <a:buClr>
                <a:schemeClr val="dk1"/>
              </a:buClr>
              <a:buSzPts val="1100"/>
              <a:buFont typeface="Arial"/>
              <a:buNone/>
            </a:pPr>
            <a:r>
              <a:rPr lang="en"/>
              <a:t>1 Title (or write the question) </a:t>
            </a:r>
            <a:endParaRPr/>
          </a:p>
          <a:p>
            <a:pPr indent="0" lvl="0" marL="0" rtl="0" algn="l">
              <a:spcBef>
                <a:spcPts val="0"/>
              </a:spcBef>
              <a:spcAft>
                <a:spcPts val="0"/>
              </a:spcAft>
              <a:buClr>
                <a:schemeClr val="dk1"/>
              </a:buClr>
              <a:buSzPts val="1100"/>
              <a:buFont typeface="Arial"/>
              <a:buNone/>
            </a:pPr>
            <a:r>
              <a:rPr lang="en"/>
              <a:t>1 Pictures </a:t>
            </a:r>
            <a:endParaRPr/>
          </a:p>
          <a:p>
            <a:pPr indent="0" lvl="0" marL="0" rtl="0" algn="l">
              <a:spcBef>
                <a:spcPts val="0"/>
              </a:spcBef>
              <a:spcAft>
                <a:spcPts val="0"/>
              </a:spcAft>
              <a:buClr>
                <a:schemeClr val="dk1"/>
              </a:buClr>
              <a:buSzPts val="1100"/>
              <a:buFont typeface="Arial"/>
              <a:buNone/>
            </a:pPr>
            <a:r>
              <a:rPr lang="en"/>
              <a:t>1 Include Transitions </a:t>
            </a:r>
            <a:endParaRPr/>
          </a:p>
          <a:p>
            <a:pPr indent="0" lvl="0" marL="0" rtl="0" algn="l">
              <a:spcBef>
                <a:spcPts val="0"/>
              </a:spcBef>
              <a:spcAft>
                <a:spcPts val="0"/>
              </a:spcAft>
              <a:buClr>
                <a:schemeClr val="dk1"/>
              </a:buClr>
              <a:buSzPts val="1100"/>
              <a:buFont typeface="Arial"/>
              <a:buNone/>
            </a:pPr>
            <a:r>
              <a:rPr lang="en"/>
              <a:t>1 Answering  question  using  complete  sentences  (multiple sentences if needed to fully explain your answer) </a:t>
            </a:r>
            <a:endParaRPr/>
          </a:p>
          <a:p>
            <a:pPr indent="0" lvl="0" marL="0" rtl="0" algn="l">
              <a:spcBef>
                <a:spcPts val="0"/>
              </a:spcBef>
              <a:spcAft>
                <a:spcPts val="0"/>
              </a:spcAft>
              <a:buClr>
                <a:schemeClr val="dk1"/>
              </a:buClr>
              <a:buSzPts val="1100"/>
              <a:buFont typeface="Arial"/>
              <a:buNone/>
            </a:pPr>
            <a:r>
              <a:rPr lang="en"/>
              <a:t>1 Accuracy of information</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0ec064ef30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0ec064ef30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 Background Color </a:t>
            </a:r>
            <a:endParaRPr/>
          </a:p>
          <a:p>
            <a:pPr indent="0" lvl="0" marL="0" rtl="0" algn="l">
              <a:spcBef>
                <a:spcPts val="0"/>
              </a:spcBef>
              <a:spcAft>
                <a:spcPts val="0"/>
              </a:spcAft>
              <a:buClr>
                <a:schemeClr val="dk1"/>
              </a:buClr>
              <a:buSzPts val="1100"/>
              <a:buFont typeface="Arial"/>
              <a:buNone/>
            </a:pPr>
            <a:r>
              <a:rPr lang="en"/>
              <a:t>1 Title (or write the question) </a:t>
            </a:r>
            <a:endParaRPr/>
          </a:p>
          <a:p>
            <a:pPr indent="0" lvl="0" marL="0" rtl="0" algn="l">
              <a:spcBef>
                <a:spcPts val="0"/>
              </a:spcBef>
              <a:spcAft>
                <a:spcPts val="0"/>
              </a:spcAft>
              <a:buClr>
                <a:schemeClr val="dk1"/>
              </a:buClr>
              <a:buSzPts val="1100"/>
              <a:buFont typeface="Arial"/>
              <a:buNone/>
            </a:pPr>
            <a:r>
              <a:rPr lang="en"/>
              <a:t>1 Pictures </a:t>
            </a:r>
            <a:endParaRPr/>
          </a:p>
          <a:p>
            <a:pPr indent="0" lvl="0" marL="0" rtl="0" algn="l">
              <a:spcBef>
                <a:spcPts val="0"/>
              </a:spcBef>
              <a:spcAft>
                <a:spcPts val="0"/>
              </a:spcAft>
              <a:buClr>
                <a:schemeClr val="dk1"/>
              </a:buClr>
              <a:buSzPts val="1100"/>
              <a:buFont typeface="Arial"/>
              <a:buNone/>
            </a:pPr>
            <a:r>
              <a:rPr lang="en"/>
              <a:t>1 Include Transitions </a:t>
            </a:r>
            <a:endParaRPr/>
          </a:p>
          <a:p>
            <a:pPr indent="0" lvl="0" marL="0" rtl="0" algn="l">
              <a:spcBef>
                <a:spcPts val="0"/>
              </a:spcBef>
              <a:spcAft>
                <a:spcPts val="0"/>
              </a:spcAft>
              <a:buClr>
                <a:schemeClr val="dk1"/>
              </a:buClr>
              <a:buSzPts val="1100"/>
              <a:buFont typeface="Arial"/>
              <a:buNone/>
            </a:pPr>
            <a:r>
              <a:rPr lang="en"/>
              <a:t>1 Answering  question  using  complete  sentences  (multiple sentences if needed to fully explain your answer) </a:t>
            </a:r>
            <a:endParaRPr/>
          </a:p>
          <a:p>
            <a:pPr indent="0" lvl="0" marL="0" rtl="0" algn="l">
              <a:spcBef>
                <a:spcPts val="0"/>
              </a:spcBef>
              <a:spcAft>
                <a:spcPts val="0"/>
              </a:spcAft>
              <a:buClr>
                <a:schemeClr val="dk1"/>
              </a:buClr>
              <a:buSzPts val="1100"/>
              <a:buFont typeface="Arial"/>
              <a:buNone/>
            </a:pPr>
            <a:r>
              <a:rPr lang="en"/>
              <a:t>1 Accuracy of information</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0ec064ef30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0ec064ef30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 Background Color </a:t>
            </a:r>
            <a:endParaRPr/>
          </a:p>
          <a:p>
            <a:pPr indent="0" lvl="0" marL="0" rtl="0" algn="l">
              <a:spcBef>
                <a:spcPts val="0"/>
              </a:spcBef>
              <a:spcAft>
                <a:spcPts val="0"/>
              </a:spcAft>
              <a:buClr>
                <a:schemeClr val="dk1"/>
              </a:buClr>
              <a:buSzPts val="1100"/>
              <a:buFont typeface="Arial"/>
              <a:buNone/>
            </a:pPr>
            <a:r>
              <a:rPr lang="en"/>
              <a:t>1 Title (or write the question) </a:t>
            </a:r>
            <a:endParaRPr/>
          </a:p>
          <a:p>
            <a:pPr indent="0" lvl="0" marL="0" rtl="0" algn="l">
              <a:spcBef>
                <a:spcPts val="0"/>
              </a:spcBef>
              <a:spcAft>
                <a:spcPts val="0"/>
              </a:spcAft>
              <a:buClr>
                <a:schemeClr val="dk1"/>
              </a:buClr>
              <a:buSzPts val="1100"/>
              <a:buFont typeface="Arial"/>
              <a:buNone/>
            </a:pPr>
            <a:r>
              <a:rPr lang="en"/>
              <a:t>1 Pictures </a:t>
            </a:r>
            <a:endParaRPr/>
          </a:p>
          <a:p>
            <a:pPr indent="0" lvl="0" marL="0" rtl="0" algn="l">
              <a:spcBef>
                <a:spcPts val="0"/>
              </a:spcBef>
              <a:spcAft>
                <a:spcPts val="0"/>
              </a:spcAft>
              <a:buClr>
                <a:schemeClr val="dk1"/>
              </a:buClr>
              <a:buSzPts val="1100"/>
              <a:buFont typeface="Arial"/>
              <a:buNone/>
            </a:pPr>
            <a:r>
              <a:rPr lang="en"/>
              <a:t>1 Include Transitions </a:t>
            </a:r>
            <a:endParaRPr/>
          </a:p>
          <a:p>
            <a:pPr indent="0" lvl="0" marL="0" rtl="0" algn="l">
              <a:spcBef>
                <a:spcPts val="0"/>
              </a:spcBef>
              <a:spcAft>
                <a:spcPts val="0"/>
              </a:spcAft>
              <a:buClr>
                <a:schemeClr val="dk1"/>
              </a:buClr>
              <a:buSzPts val="1100"/>
              <a:buFont typeface="Arial"/>
              <a:buNone/>
            </a:pPr>
            <a:r>
              <a:rPr lang="en"/>
              <a:t>1 Answering  question  using  complete  sentences  (multiple sentences if needed to fully explain your answer) </a:t>
            </a:r>
            <a:endParaRPr/>
          </a:p>
          <a:p>
            <a:pPr indent="0" lvl="0" marL="0" rtl="0" algn="l">
              <a:spcBef>
                <a:spcPts val="0"/>
              </a:spcBef>
              <a:spcAft>
                <a:spcPts val="0"/>
              </a:spcAft>
              <a:buClr>
                <a:schemeClr val="dk1"/>
              </a:buClr>
              <a:buSzPts val="1100"/>
              <a:buFont typeface="Arial"/>
              <a:buNone/>
            </a:pPr>
            <a:r>
              <a:rPr lang="en"/>
              <a:t>1 Accuracy of information</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0ec064ef30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0ec064ef30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 Background Color </a:t>
            </a:r>
            <a:endParaRPr/>
          </a:p>
          <a:p>
            <a:pPr indent="0" lvl="0" marL="0" rtl="0" algn="l">
              <a:spcBef>
                <a:spcPts val="0"/>
              </a:spcBef>
              <a:spcAft>
                <a:spcPts val="0"/>
              </a:spcAft>
              <a:buClr>
                <a:schemeClr val="dk1"/>
              </a:buClr>
              <a:buSzPts val="1100"/>
              <a:buFont typeface="Arial"/>
              <a:buNone/>
            </a:pPr>
            <a:r>
              <a:rPr lang="en"/>
              <a:t>1 Title (or write the question) </a:t>
            </a:r>
            <a:endParaRPr/>
          </a:p>
          <a:p>
            <a:pPr indent="0" lvl="0" marL="0" rtl="0" algn="l">
              <a:spcBef>
                <a:spcPts val="0"/>
              </a:spcBef>
              <a:spcAft>
                <a:spcPts val="0"/>
              </a:spcAft>
              <a:buClr>
                <a:schemeClr val="dk1"/>
              </a:buClr>
              <a:buSzPts val="1100"/>
              <a:buFont typeface="Arial"/>
              <a:buNone/>
            </a:pPr>
            <a:r>
              <a:rPr lang="en"/>
              <a:t>1 Pictures </a:t>
            </a:r>
            <a:endParaRPr/>
          </a:p>
          <a:p>
            <a:pPr indent="0" lvl="0" marL="0" rtl="0" algn="l">
              <a:spcBef>
                <a:spcPts val="0"/>
              </a:spcBef>
              <a:spcAft>
                <a:spcPts val="0"/>
              </a:spcAft>
              <a:buClr>
                <a:schemeClr val="dk1"/>
              </a:buClr>
              <a:buSzPts val="1100"/>
              <a:buFont typeface="Arial"/>
              <a:buNone/>
            </a:pPr>
            <a:r>
              <a:rPr lang="en"/>
              <a:t>1 Include Transitions </a:t>
            </a:r>
            <a:endParaRPr/>
          </a:p>
          <a:p>
            <a:pPr indent="0" lvl="0" marL="0" rtl="0" algn="l">
              <a:spcBef>
                <a:spcPts val="0"/>
              </a:spcBef>
              <a:spcAft>
                <a:spcPts val="0"/>
              </a:spcAft>
              <a:buClr>
                <a:schemeClr val="dk1"/>
              </a:buClr>
              <a:buSzPts val="1100"/>
              <a:buFont typeface="Arial"/>
              <a:buNone/>
            </a:pPr>
            <a:r>
              <a:rPr lang="en"/>
              <a:t>1 Answering  question  using  complete  sentences  (multiple sentences if needed to fully explain your answer) </a:t>
            </a:r>
            <a:endParaRPr/>
          </a:p>
          <a:p>
            <a:pPr indent="0" lvl="0" marL="0" rtl="0" algn="l">
              <a:spcBef>
                <a:spcPts val="0"/>
              </a:spcBef>
              <a:spcAft>
                <a:spcPts val="0"/>
              </a:spcAft>
              <a:buClr>
                <a:schemeClr val="dk1"/>
              </a:buClr>
              <a:buSzPts val="1100"/>
              <a:buFont typeface="Arial"/>
              <a:buNone/>
            </a:pPr>
            <a:r>
              <a:rPr lang="en"/>
              <a:t>1 Accuracy of information</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0b157c3e1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0b157c3e1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 Background Color </a:t>
            </a:r>
            <a:endParaRPr/>
          </a:p>
          <a:p>
            <a:pPr indent="0" lvl="0" marL="0" rtl="0" algn="l">
              <a:spcBef>
                <a:spcPts val="0"/>
              </a:spcBef>
              <a:spcAft>
                <a:spcPts val="0"/>
              </a:spcAft>
              <a:buClr>
                <a:schemeClr val="dk1"/>
              </a:buClr>
              <a:buSzPts val="1100"/>
              <a:buFont typeface="Arial"/>
              <a:buNone/>
            </a:pPr>
            <a:r>
              <a:rPr lang="en"/>
              <a:t>1 Title (or write the question) </a:t>
            </a:r>
            <a:endParaRPr/>
          </a:p>
          <a:p>
            <a:pPr indent="0" lvl="0" marL="0" rtl="0" algn="l">
              <a:spcBef>
                <a:spcPts val="0"/>
              </a:spcBef>
              <a:spcAft>
                <a:spcPts val="0"/>
              </a:spcAft>
              <a:buClr>
                <a:schemeClr val="dk1"/>
              </a:buClr>
              <a:buSzPts val="1100"/>
              <a:buFont typeface="Arial"/>
              <a:buNone/>
            </a:pPr>
            <a:r>
              <a:rPr lang="en"/>
              <a:t>1 Pictures </a:t>
            </a:r>
            <a:endParaRPr/>
          </a:p>
          <a:p>
            <a:pPr indent="0" lvl="0" marL="0" rtl="0" algn="l">
              <a:spcBef>
                <a:spcPts val="0"/>
              </a:spcBef>
              <a:spcAft>
                <a:spcPts val="0"/>
              </a:spcAft>
              <a:buClr>
                <a:schemeClr val="dk1"/>
              </a:buClr>
              <a:buSzPts val="1100"/>
              <a:buFont typeface="Arial"/>
              <a:buNone/>
            </a:pPr>
            <a:r>
              <a:rPr lang="en"/>
              <a:t>1 Include Transitions </a:t>
            </a:r>
            <a:endParaRPr/>
          </a:p>
          <a:p>
            <a:pPr indent="0" lvl="0" marL="0" rtl="0" algn="l">
              <a:spcBef>
                <a:spcPts val="0"/>
              </a:spcBef>
              <a:spcAft>
                <a:spcPts val="0"/>
              </a:spcAft>
              <a:buClr>
                <a:schemeClr val="dk1"/>
              </a:buClr>
              <a:buSzPts val="1100"/>
              <a:buFont typeface="Arial"/>
              <a:buNone/>
            </a:pPr>
            <a:r>
              <a:rPr lang="en"/>
              <a:t>1 Answering  question  using  complete  sentences  (multiple sentences if needed to fully explain your answer) </a:t>
            </a:r>
            <a:endParaRPr/>
          </a:p>
          <a:p>
            <a:pPr indent="0" lvl="0" marL="0" rtl="0" algn="l">
              <a:spcBef>
                <a:spcPts val="0"/>
              </a:spcBef>
              <a:spcAft>
                <a:spcPts val="0"/>
              </a:spcAft>
              <a:buClr>
                <a:schemeClr val="dk1"/>
              </a:buClr>
              <a:buSzPts val="1100"/>
              <a:buFont typeface="Arial"/>
              <a:buNone/>
            </a:pPr>
            <a:r>
              <a:rPr lang="en"/>
              <a:t>1 Accuracy of information</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6.jpg"/><Relationship Id="rId4" Type="http://schemas.openxmlformats.org/officeDocument/2006/relationships/image" Target="../media/image21.jpg"/><Relationship Id="rId5"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7.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theguardian.com/science/2011/jul/07/polar-bear-ancestors-ireland#:~:text=It's%20a%20long%20way%20from,during%20the%20last%20ice%20age" TargetMode="External"/><Relationship Id="rId4" Type="http://schemas.openxmlformats.org/officeDocument/2006/relationships/hyperlink" Target="https://www.theguardian.com/science/2011/jul/07/polar-bear-ancestors-ireland#:~:text=It's%20a%20long%20way%20from,during%20the%20last%20ice%20age" TargetMode="External"/><Relationship Id="rId11" Type="http://schemas.openxmlformats.org/officeDocument/2006/relationships/hyperlink" Target="https://www.sciencekids.co.nz/sciencefacts/animals/polarbear.html" TargetMode="External"/><Relationship Id="rId10" Type="http://schemas.openxmlformats.org/officeDocument/2006/relationships/hyperlink" Target="https://www.wwf.org.uk/learn/fascinating-facts/polar-bears" TargetMode="External"/><Relationship Id="rId9" Type="http://schemas.openxmlformats.org/officeDocument/2006/relationships/hyperlink" Target="https://www.biologicaldiversity.org/species/mammals/polar_bear/natural_history.html#:~:text=LIFE%20CYCLE%3A%20Polar%20bears%20can,carcasses%20found%20along%20the%20coast" TargetMode="External"/><Relationship Id="rId5" Type="http://schemas.openxmlformats.org/officeDocument/2006/relationships/hyperlink" Target="https://study.com/academy/lesson/polar-bear-food-chain.html#:~:text=Polar%20bears%20are%20tertiary%20consumers,provide%20energy%20for%20polar" TargetMode="External"/><Relationship Id="rId6" Type="http://schemas.openxmlformats.org/officeDocument/2006/relationships/hyperlink" Target="https://www.britannica.com/animal/polar-bear" TargetMode="External"/><Relationship Id="rId7" Type="http://schemas.openxmlformats.org/officeDocument/2006/relationships/hyperlink" Target="https://www.britannica.com/animal/polar-bear" TargetMode="External"/><Relationship Id="rId8" Type="http://schemas.openxmlformats.org/officeDocument/2006/relationships/hyperlink" Target="https://oceanwide-expeditions.com/blog/the-polar-bear-king-of-the-arctic-food-chain#:~:text=The%20polar%20bear%20is%20at,seal%20and%20the%20bearded%20seal.&amp;text=Out%20on%20the%20sea%20ice,of%20sea%20birds%20and%20gees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8" y="0"/>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Polar</a:t>
            </a:r>
            <a:r>
              <a:rPr lang="en"/>
              <a:t> Bear</a:t>
            </a:r>
            <a:endParaRPr/>
          </a:p>
        </p:txBody>
      </p:sp>
      <p:sp>
        <p:nvSpPr>
          <p:cNvPr id="55" name="Google Shape;55;p13"/>
          <p:cNvSpPr txBox="1"/>
          <p:nvPr>
            <p:ph idx="1" type="subTitle"/>
          </p:nvPr>
        </p:nvSpPr>
        <p:spPr>
          <a:xfrm>
            <a:off x="-1074500" y="1922150"/>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               </a:t>
            </a:r>
            <a:r>
              <a:rPr lang="en">
                <a:solidFill>
                  <a:srgbClr val="FFFFFF"/>
                </a:solidFill>
              </a:rPr>
              <a:t>Zaima Bhatti</a:t>
            </a:r>
            <a:endParaRPr>
              <a:solidFill>
                <a:srgbClr val="FFFFFF"/>
              </a:solidFill>
            </a:endParaRPr>
          </a:p>
        </p:txBody>
      </p:sp>
      <p:pic>
        <p:nvPicPr>
          <p:cNvPr id="56" name="Google Shape;56;p13"/>
          <p:cNvPicPr preferRelativeResize="0"/>
          <p:nvPr/>
        </p:nvPicPr>
        <p:blipFill>
          <a:blip r:embed="rId3">
            <a:alphaModFix/>
          </a:blip>
          <a:stretch>
            <a:fillRect/>
          </a:stretch>
        </p:blipFill>
        <p:spPr>
          <a:xfrm>
            <a:off x="3476775" y="216350"/>
            <a:ext cx="3386049" cy="2498400"/>
          </a:xfrm>
          <a:prstGeom prst="rect">
            <a:avLst/>
          </a:prstGeom>
          <a:noFill/>
          <a:ln>
            <a:noFill/>
          </a:ln>
        </p:spPr>
      </p:pic>
      <p:pic>
        <p:nvPicPr>
          <p:cNvPr id="57" name="Google Shape;57;p13"/>
          <p:cNvPicPr preferRelativeResize="0"/>
          <p:nvPr/>
        </p:nvPicPr>
        <p:blipFill>
          <a:blip r:embed="rId4">
            <a:alphaModFix/>
          </a:blip>
          <a:stretch>
            <a:fillRect/>
          </a:stretch>
        </p:blipFill>
        <p:spPr>
          <a:xfrm>
            <a:off x="152400" y="2867150"/>
            <a:ext cx="3171973" cy="2123950"/>
          </a:xfrm>
          <a:prstGeom prst="rect">
            <a:avLst/>
          </a:prstGeom>
          <a:noFill/>
          <a:ln>
            <a:noFill/>
          </a:ln>
        </p:spPr>
      </p:pic>
      <p:pic>
        <p:nvPicPr>
          <p:cNvPr id="58" name="Google Shape;58;p13"/>
          <p:cNvPicPr preferRelativeResize="0"/>
          <p:nvPr/>
        </p:nvPicPr>
        <p:blipFill>
          <a:blip r:embed="rId5">
            <a:alphaModFix/>
          </a:blip>
          <a:stretch>
            <a:fillRect/>
          </a:stretch>
        </p:blipFill>
        <p:spPr>
          <a:xfrm>
            <a:off x="3476773" y="2867150"/>
            <a:ext cx="2835625" cy="2123950"/>
          </a:xfrm>
          <a:prstGeom prst="rect">
            <a:avLst/>
          </a:prstGeom>
          <a:noFill/>
          <a:ln>
            <a:noFill/>
          </a:ln>
        </p:spPr>
      </p:pic>
      <p:pic>
        <p:nvPicPr>
          <p:cNvPr id="59" name="Google Shape;59;p13"/>
          <p:cNvPicPr preferRelativeResize="0"/>
          <p:nvPr/>
        </p:nvPicPr>
        <p:blipFill>
          <a:blip r:embed="rId6">
            <a:alphaModFix/>
          </a:blip>
          <a:stretch>
            <a:fillRect/>
          </a:stretch>
        </p:blipFill>
        <p:spPr>
          <a:xfrm>
            <a:off x="6312400" y="2791033"/>
            <a:ext cx="2835626" cy="1890417"/>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27" name="Shape 127"/>
        <p:cNvGrpSpPr/>
        <p:nvPr/>
      </p:nvGrpSpPr>
      <p:grpSpPr>
        <a:xfrm>
          <a:off x="0" y="0"/>
          <a:ext cx="0" cy="0"/>
          <a:chOff x="0" y="0"/>
          <a:chExt cx="0" cy="0"/>
        </a:xfrm>
      </p:grpSpPr>
      <p:sp>
        <p:nvSpPr>
          <p:cNvPr id="128" name="Google Shape;12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What do </a:t>
            </a:r>
            <a:r>
              <a:rPr lang="en">
                <a:solidFill>
                  <a:schemeClr val="lt1"/>
                </a:solidFill>
              </a:rPr>
              <a:t>polar</a:t>
            </a:r>
            <a:r>
              <a:rPr lang="en">
                <a:solidFill>
                  <a:schemeClr val="lt1"/>
                </a:solidFill>
              </a:rPr>
              <a:t> bears look like, how much does it weigh, and how tall is it?</a:t>
            </a:r>
            <a:endParaRPr>
              <a:solidFill>
                <a:schemeClr val="lt1"/>
              </a:solidFill>
            </a:endParaRPr>
          </a:p>
        </p:txBody>
      </p:sp>
      <p:sp>
        <p:nvSpPr>
          <p:cNvPr id="129" name="Google Shape;129;p22"/>
          <p:cNvSpPr txBox="1"/>
          <p:nvPr>
            <p:ph idx="1" type="body"/>
          </p:nvPr>
        </p:nvSpPr>
        <p:spPr>
          <a:xfrm>
            <a:off x="311700" y="1568575"/>
            <a:ext cx="8520600" cy="30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rPr>
              <a:t>Polar</a:t>
            </a:r>
            <a:r>
              <a:rPr lang="en" sz="2000">
                <a:solidFill>
                  <a:schemeClr val="lt1"/>
                </a:solidFill>
              </a:rPr>
              <a:t> bears have a long neck, small heads, short, rounded ears, and a short tail. The males are larger than the female and weigh 900 to 1,600 </a:t>
            </a:r>
            <a:r>
              <a:rPr lang="en" sz="2000">
                <a:solidFill>
                  <a:schemeClr val="lt1"/>
                </a:solidFill>
              </a:rPr>
              <a:t>pounds. Polar bears grow about 5.3 feet.</a:t>
            </a:r>
            <a:endParaRPr sz="2000">
              <a:solidFill>
                <a:schemeClr val="lt1"/>
              </a:solidFill>
            </a:endParaRPr>
          </a:p>
          <a:p>
            <a:pPr indent="0" lvl="0" marL="0" rtl="0" algn="l">
              <a:spcBef>
                <a:spcPts val="1600"/>
              </a:spcBef>
              <a:spcAft>
                <a:spcPts val="1600"/>
              </a:spcAft>
              <a:buNone/>
            </a:pPr>
            <a:r>
              <a:t/>
            </a:r>
            <a:endParaRPr sz="2000">
              <a:solidFill>
                <a:schemeClr val="lt1"/>
              </a:solidFill>
            </a:endParaRPr>
          </a:p>
        </p:txBody>
      </p:sp>
      <p:pic>
        <p:nvPicPr>
          <p:cNvPr id="130" name="Google Shape;130;p22"/>
          <p:cNvPicPr preferRelativeResize="0"/>
          <p:nvPr/>
        </p:nvPicPr>
        <p:blipFill>
          <a:blip r:embed="rId3">
            <a:alphaModFix/>
          </a:blip>
          <a:stretch>
            <a:fillRect/>
          </a:stretch>
        </p:blipFill>
        <p:spPr>
          <a:xfrm>
            <a:off x="166425" y="2711575"/>
            <a:ext cx="2229000" cy="2371125"/>
          </a:xfrm>
          <a:prstGeom prst="rect">
            <a:avLst/>
          </a:prstGeom>
          <a:noFill/>
          <a:ln>
            <a:noFill/>
          </a:ln>
        </p:spPr>
      </p:pic>
      <p:pic>
        <p:nvPicPr>
          <p:cNvPr id="131" name="Google Shape;131;p22"/>
          <p:cNvPicPr preferRelativeResize="0"/>
          <p:nvPr/>
        </p:nvPicPr>
        <p:blipFill>
          <a:blip r:embed="rId4">
            <a:alphaModFix/>
          </a:blip>
          <a:stretch>
            <a:fillRect/>
          </a:stretch>
        </p:blipFill>
        <p:spPr>
          <a:xfrm>
            <a:off x="6695350" y="2334650"/>
            <a:ext cx="2228999" cy="2669025"/>
          </a:xfrm>
          <a:prstGeom prst="rect">
            <a:avLst/>
          </a:prstGeom>
          <a:noFill/>
          <a:ln>
            <a:noFill/>
          </a:ln>
        </p:spPr>
      </p:pic>
      <p:pic>
        <p:nvPicPr>
          <p:cNvPr id="132" name="Google Shape;132;p22"/>
          <p:cNvPicPr preferRelativeResize="0"/>
          <p:nvPr/>
        </p:nvPicPr>
        <p:blipFill>
          <a:blip r:embed="rId5">
            <a:alphaModFix/>
          </a:blip>
          <a:stretch>
            <a:fillRect/>
          </a:stretch>
        </p:blipFill>
        <p:spPr>
          <a:xfrm>
            <a:off x="2508650" y="2711575"/>
            <a:ext cx="4081851" cy="2292100"/>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36" name="Shape 136"/>
        <p:cNvGrpSpPr/>
        <p:nvPr/>
      </p:nvGrpSpPr>
      <p:grpSpPr>
        <a:xfrm>
          <a:off x="0" y="0"/>
          <a:ext cx="0" cy="0"/>
          <a:chOff x="0" y="0"/>
          <a:chExt cx="0" cy="0"/>
        </a:xfrm>
      </p:grpSpPr>
      <p:sp>
        <p:nvSpPr>
          <p:cNvPr id="137" name="Google Shape;137;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Do female and male </a:t>
            </a:r>
            <a:r>
              <a:rPr lang="en">
                <a:solidFill>
                  <a:schemeClr val="lt1"/>
                </a:solidFill>
              </a:rPr>
              <a:t>polar</a:t>
            </a:r>
            <a:r>
              <a:rPr lang="en">
                <a:solidFill>
                  <a:schemeClr val="lt1"/>
                </a:solidFill>
              </a:rPr>
              <a:t> bears weigh the same and are the same size?</a:t>
            </a:r>
            <a:endParaRPr>
              <a:solidFill>
                <a:schemeClr val="lt1"/>
              </a:solidFill>
            </a:endParaRPr>
          </a:p>
        </p:txBody>
      </p:sp>
      <p:sp>
        <p:nvSpPr>
          <p:cNvPr id="138" name="Google Shape;138;p23"/>
          <p:cNvSpPr txBox="1"/>
          <p:nvPr>
            <p:ph idx="1" type="body"/>
          </p:nvPr>
        </p:nvSpPr>
        <p:spPr>
          <a:xfrm>
            <a:off x="311700" y="1422675"/>
            <a:ext cx="8520600" cy="314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rPr>
              <a:t>Male </a:t>
            </a:r>
            <a:r>
              <a:rPr lang="en" sz="2000">
                <a:solidFill>
                  <a:schemeClr val="lt1"/>
                </a:solidFill>
              </a:rPr>
              <a:t>polar</a:t>
            </a:r>
            <a:r>
              <a:rPr lang="en" sz="2000">
                <a:solidFill>
                  <a:schemeClr val="lt1"/>
                </a:solidFill>
              </a:rPr>
              <a:t> bears </a:t>
            </a:r>
            <a:r>
              <a:rPr lang="en" sz="2000">
                <a:solidFill>
                  <a:schemeClr val="lt1"/>
                </a:solidFill>
              </a:rPr>
              <a:t>usually</a:t>
            </a:r>
            <a:r>
              <a:rPr lang="en" sz="2000">
                <a:solidFill>
                  <a:schemeClr val="lt1"/>
                </a:solidFill>
              </a:rPr>
              <a:t> weigh between 770 </a:t>
            </a:r>
            <a:r>
              <a:rPr lang="en" sz="2000">
                <a:solidFill>
                  <a:schemeClr val="lt1"/>
                </a:solidFill>
              </a:rPr>
              <a:t>pounds and more than 1,300 pounds.</a:t>
            </a:r>
            <a:r>
              <a:rPr lang="en" sz="2000">
                <a:solidFill>
                  <a:schemeClr val="lt1"/>
                </a:solidFill>
              </a:rPr>
              <a:t> Female </a:t>
            </a:r>
            <a:r>
              <a:rPr lang="en" sz="2000">
                <a:solidFill>
                  <a:schemeClr val="lt1"/>
                </a:solidFill>
              </a:rPr>
              <a:t>polar</a:t>
            </a:r>
            <a:r>
              <a:rPr lang="en" sz="2000">
                <a:solidFill>
                  <a:schemeClr val="lt1"/>
                </a:solidFill>
              </a:rPr>
              <a:t> bears weigh 330 to 650 pounds. Male </a:t>
            </a:r>
            <a:r>
              <a:rPr lang="en" sz="2000">
                <a:solidFill>
                  <a:schemeClr val="lt1"/>
                </a:solidFill>
              </a:rPr>
              <a:t>polar</a:t>
            </a:r>
            <a:r>
              <a:rPr lang="en" sz="2000">
                <a:solidFill>
                  <a:schemeClr val="lt1"/>
                </a:solidFill>
              </a:rPr>
              <a:t> bears are much larger than the female </a:t>
            </a:r>
            <a:r>
              <a:rPr lang="en" sz="2000">
                <a:solidFill>
                  <a:schemeClr val="lt1"/>
                </a:solidFill>
              </a:rPr>
              <a:t>polar</a:t>
            </a:r>
            <a:r>
              <a:rPr lang="en" sz="2000">
                <a:solidFill>
                  <a:schemeClr val="lt1"/>
                </a:solidFill>
              </a:rPr>
              <a:t> bears.</a:t>
            </a:r>
            <a:endParaRPr sz="2000">
              <a:solidFill>
                <a:schemeClr val="lt1"/>
              </a:solidFill>
            </a:endParaRPr>
          </a:p>
          <a:p>
            <a:pPr indent="0" lvl="0" marL="0" rtl="0" algn="l">
              <a:spcBef>
                <a:spcPts val="1600"/>
              </a:spcBef>
              <a:spcAft>
                <a:spcPts val="1600"/>
              </a:spcAft>
              <a:buNone/>
            </a:pPr>
            <a:r>
              <a:t/>
            </a:r>
            <a:endParaRPr sz="2000">
              <a:solidFill>
                <a:schemeClr val="lt1"/>
              </a:solidFill>
            </a:endParaRPr>
          </a:p>
        </p:txBody>
      </p:sp>
      <p:pic>
        <p:nvPicPr>
          <p:cNvPr id="139" name="Google Shape;139;p23"/>
          <p:cNvPicPr preferRelativeResize="0"/>
          <p:nvPr/>
        </p:nvPicPr>
        <p:blipFill>
          <a:blip r:embed="rId3">
            <a:alphaModFix/>
          </a:blip>
          <a:stretch>
            <a:fillRect/>
          </a:stretch>
        </p:blipFill>
        <p:spPr>
          <a:xfrm>
            <a:off x="145924" y="2510944"/>
            <a:ext cx="4571999" cy="2571463"/>
          </a:xfrm>
          <a:prstGeom prst="rect">
            <a:avLst/>
          </a:prstGeom>
          <a:noFill/>
          <a:ln>
            <a:noFill/>
          </a:ln>
        </p:spPr>
      </p:pic>
      <p:pic>
        <p:nvPicPr>
          <p:cNvPr id="140" name="Google Shape;140;p23"/>
          <p:cNvPicPr preferRelativeResize="0"/>
          <p:nvPr/>
        </p:nvPicPr>
        <p:blipFill>
          <a:blip r:embed="rId4">
            <a:alphaModFix/>
          </a:blip>
          <a:stretch>
            <a:fillRect/>
          </a:stretch>
        </p:blipFill>
        <p:spPr>
          <a:xfrm>
            <a:off x="4824025" y="2510950"/>
            <a:ext cx="4144399" cy="2571450"/>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44" name="Shape 144"/>
        <p:cNvGrpSpPr/>
        <p:nvPr/>
      </p:nvGrpSpPr>
      <p:grpSpPr>
        <a:xfrm>
          <a:off x="0" y="0"/>
          <a:ext cx="0" cy="0"/>
          <a:chOff x="0" y="0"/>
          <a:chExt cx="0" cy="0"/>
        </a:xfrm>
      </p:grpSpPr>
      <p:sp>
        <p:nvSpPr>
          <p:cNvPr id="145" name="Google Shape;145;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What is the </a:t>
            </a:r>
            <a:r>
              <a:rPr lang="en">
                <a:solidFill>
                  <a:schemeClr val="lt1"/>
                </a:solidFill>
              </a:rPr>
              <a:t>lifespan</a:t>
            </a:r>
            <a:r>
              <a:rPr lang="en">
                <a:solidFill>
                  <a:schemeClr val="lt1"/>
                </a:solidFill>
              </a:rPr>
              <a:t> of </a:t>
            </a:r>
            <a:r>
              <a:rPr lang="en">
                <a:solidFill>
                  <a:schemeClr val="lt1"/>
                </a:solidFill>
              </a:rPr>
              <a:t>polar</a:t>
            </a:r>
            <a:r>
              <a:rPr lang="en">
                <a:solidFill>
                  <a:schemeClr val="lt1"/>
                </a:solidFill>
              </a:rPr>
              <a:t> bears?</a:t>
            </a:r>
            <a:endParaRPr>
              <a:solidFill>
                <a:schemeClr val="lt1"/>
              </a:solidFill>
            </a:endParaRPr>
          </a:p>
        </p:txBody>
      </p:sp>
      <p:sp>
        <p:nvSpPr>
          <p:cNvPr id="146" name="Google Shape;146;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1"/>
                </a:solidFill>
              </a:rPr>
              <a:t>Polar</a:t>
            </a:r>
            <a:r>
              <a:rPr lang="en" sz="2400">
                <a:solidFill>
                  <a:schemeClr val="lt1"/>
                </a:solidFill>
              </a:rPr>
              <a:t> bears can live up to 25 or 30 years.</a:t>
            </a:r>
            <a:endParaRPr sz="2400">
              <a:solidFill>
                <a:schemeClr val="lt1"/>
              </a:solidFill>
            </a:endParaRPr>
          </a:p>
          <a:p>
            <a:pPr indent="0" lvl="0" marL="0" rtl="0" algn="l">
              <a:spcBef>
                <a:spcPts val="1600"/>
              </a:spcBef>
              <a:spcAft>
                <a:spcPts val="1600"/>
              </a:spcAft>
              <a:buNone/>
            </a:pPr>
            <a:r>
              <a:t/>
            </a:r>
            <a:endParaRPr sz="2400">
              <a:solidFill>
                <a:schemeClr val="lt1"/>
              </a:solidFill>
            </a:endParaRPr>
          </a:p>
        </p:txBody>
      </p:sp>
      <p:pic>
        <p:nvPicPr>
          <p:cNvPr id="147" name="Google Shape;147;p24"/>
          <p:cNvPicPr preferRelativeResize="0"/>
          <p:nvPr/>
        </p:nvPicPr>
        <p:blipFill>
          <a:blip r:embed="rId3">
            <a:alphaModFix/>
          </a:blip>
          <a:stretch>
            <a:fillRect/>
          </a:stretch>
        </p:blipFill>
        <p:spPr>
          <a:xfrm>
            <a:off x="311700" y="1763150"/>
            <a:ext cx="4637250" cy="3088525"/>
          </a:xfrm>
          <a:prstGeom prst="rect">
            <a:avLst/>
          </a:prstGeom>
          <a:noFill/>
          <a:ln>
            <a:noFill/>
          </a:ln>
        </p:spPr>
      </p:pic>
      <p:pic>
        <p:nvPicPr>
          <p:cNvPr id="148" name="Google Shape;148;p24"/>
          <p:cNvPicPr preferRelativeResize="0"/>
          <p:nvPr/>
        </p:nvPicPr>
        <p:blipFill>
          <a:blip r:embed="rId4">
            <a:alphaModFix/>
          </a:blip>
          <a:stretch>
            <a:fillRect/>
          </a:stretch>
        </p:blipFill>
        <p:spPr>
          <a:xfrm>
            <a:off x="5065777" y="1726663"/>
            <a:ext cx="3936499" cy="3161501"/>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52" name="Shape 152"/>
        <p:cNvGrpSpPr/>
        <p:nvPr/>
      </p:nvGrpSpPr>
      <p:grpSpPr>
        <a:xfrm>
          <a:off x="0" y="0"/>
          <a:ext cx="0" cy="0"/>
          <a:chOff x="0" y="0"/>
          <a:chExt cx="0" cy="0"/>
        </a:xfrm>
      </p:grpSpPr>
      <p:sp>
        <p:nvSpPr>
          <p:cNvPr id="153" name="Google Shape;153;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8 facts about </a:t>
            </a:r>
            <a:r>
              <a:rPr lang="en">
                <a:solidFill>
                  <a:schemeClr val="lt1"/>
                </a:solidFill>
              </a:rPr>
              <a:t>polar</a:t>
            </a:r>
            <a:r>
              <a:rPr lang="en">
                <a:solidFill>
                  <a:schemeClr val="lt1"/>
                </a:solidFill>
              </a:rPr>
              <a:t> bears</a:t>
            </a:r>
            <a:endParaRPr>
              <a:solidFill>
                <a:schemeClr val="lt1"/>
              </a:solidFill>
            </a:endParaRPr>
          </a:p>
        </p:txBody>
      </p:sp>
      <p:sp>
        <p:nvSpPr>
          <p:cNvPr id="154" name="Google Shape;154;p25"/>
          <p:cNvSpPr txBox="1"/>
          <p:nvPr>
            <p:ph idx="1" type="body"/>
          </p:nvPr>
        </p:nvSpPr>
        <p:spPr>
          <a:xfrm>
            <a:off x="311700" y="1152475"/>
            <a:ext cx="8520600" cy="393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rPr>
              <a:t>-</a:t>
            </a:r>
            <a:r>
              <a:rPr lang="en" sz="1400">
                <a:solidFill>
                  <a:schemeClr val="lt1"/>
                </a:solidFill>
                <a:latin typeface="Roboto"/>
                <a:ea typeface="Roboto"/>
                <a:cs typeface="Roboto"/>
                <a:sym typeface="Roboto"/>
              </a:rPr>
              <a:t>Polar bears have black skin and although their fur appears white, it is actually transparent.</a:t>
            </a:r>
            <a:endParaRPr sz="1400">
              <a:solidFill>
                <a:schemeClr val="lt1"/>
              </a:solidFill>
              <a:latin typeface="Roboto"/>
              <a:ea typeface="Roboto"/>
              <a:cs typeface="Roboto"/>
              <a:sym typeface="Roboto"/>
            </a:endParaRPr>
          </a:p>
          <a:p>
            <a:pPr indent="0" lvl="0" marL="0" rtl="0" algn="l">
              <a:spcBef>
                <a:spcPts val="1600"/>
              </a:spcBef>
              <a:spcAft>
                <a:spcPts val="0"/>
              </a:spcAft>
              <a:buNone/>
            </a:pPr>
            <a:r>
              <a:rPr lang="en" sz="1400">
                <a:solidFill>
                  <a:schemeClr val="lt1"/>
                </a:solidFill>
                <a:latin typeface="Roboto"/>
                <a:ea typeface="Roboto"/>
                <a:cs typeface="Roboto"/>
                <a:sym typeface="Roboto"/>
              </a:rPr>
              <a:t>-Polar bears use sea ice as a platform to hunt seals.</a:t>
            </a:r>
            <a:endParaRPr sz="1400">
              <a:solidFill>
                <a:schemeClr val="lt1"/>
              </a:solidFill>
              <a:latin typeface="Roboto"/>
              <a:ea typeface="Roboto"/>
              <a:cs typeface="Roboto"/>
              <a:sym typeface="Roboto"/>
            </a:endParaRPr>
          </a:p>
          <a:p>
            <a:pPr indent="0" lvl="0" marL="0" rtl="0" algn="l">
              <a:spcBef>
                <a:spcPts val="1600"/>
              </a:spcBef>
              <a:spcAft>
                <a:spcPts val="0"/>
              </a:spcAft>
              <a:buNone/>
            </a:pPr>
            <a:r>
              <a:rPr lang="en" sz="1400">
                <a:solidFill>
                  <a:schemeClr val="lt1"/>
                </a:solidFill>
                <a:latin typeface="Roboto"/>
                <a:ea typeface="Roboto"/>
                <a:cs typeface="Roboto"/>
                <a:sym typeface="Roboto"/>
              </a:rPr>
              <a:t>-They can swim constantly for days at a time.</a:t>
            </a:r>
            <a:endParaRPr sz="1400">
              <a:solidFill>
                <a:schemeClr val="lt1"/>
              </a:solidFill>
              <a:latin typeface="Roboto"/>
              <a:ea typeface="Roboto"/>
              <a:cs typeface="Roboto"/>
              <a:sym typeface="Roboto"/>
            </a:endParaRPr>
          </a:p>
          <a:p>
            <a:pPr indent="0" lvl="0" marL="0" rtl="0" algn="l">
              <a:spcBef>
                <a:spcPts val="1600"/>
              </a:spcBef>
              <a:spcAft>
                <a:spcPts val="0"/>
              </a:spcAft>
              <a:buNone/>
            </a:pPr>
            <a:r>
              <a:rPr lang="en" sz="1400">
                <a:solidFill>
                  <a:schemeClr val="lt1"/>
                </a:solidFill>
                <a:latin typeface="Roboto"/>
                <a:ea typeface="Roboto"/>
                <a:cs typeface="Roboto"/>
                <a:sym typeface="Roboto"/>
              </a:rPr>
              <a:t>-Scientists can extract polar bear DNA from just their footprints.</a:t>
            </a:r>
            <a:endParaRPr sz="1400">
              <a:solidFill>
                <a:schemeClr val="lt1"/>
              </a:solidFill>
              <a:latin typeface="Roboto"/>
              <a:ea typeface="Roboto"/>
              <a:cs typeface="Roboto"/>
              <a:sym typeface="Roboto"/>
            </a:endParaRPr>
          </a:p>
          <a:p>
            <a:pPr indent="0" lvl="0" marL="0" rtl="0" algn="l">
              <a:spcBef>
                <a:spcPts val="1600"/>
              </a:spcBef>
              <a:spcAft>
                <a:spcPts val="0"/>
              </a:spcAft>
              <a:buNone/>
            </a:pPr>
            <a:r>
              <a:rPr lang="en" sz="1400">
                <a:solidFill>
                  <a:schemeClr val="lt1"/>
                </a:solidFill>
                <a:latin typeface="Roboto"/>
                <a:ea typeface="Roboto"/>
                <a:cs typeface="Roboto"/>
                <a:sym typeface="Roboto"/>
              </a:rPr>
              <a:t>-They face more threats than climate change.</a:t>
            </a:r>
            <a:endParaRPr sz="1400">
              <a:solidFill>
                <a:schemeClr val="lt1"/>
              </a:solidFill>
              <a:latin typeface="Roboto"/>
              <a:ea typeface="Roboto"/>
              <a:cs typeface="Roboto"/>
              <a:sym typeface="Roboto"/>
            </a:endParaRPr>
          </a:p>
          <a:p>
            <a:pPr indent="0" lvl="0" marL="0" rtl="0" algn="l">
              <a:spcBef>
                <a:spcPts val="1600"/>
              </a:spcBef>
              <a:spcAft>
                <a:spcPts val="0"/>
              </a:spcAft>
              <a:buNone/>
            </a:pPr>
            <a:r>
              <a:rPr lang="en" sz="1400">
                <a:solidFill>
                  <a:schemeClr val="lt1"/>
                </a:solidFill>
                <a:latin typeface="Roboto"/>
                <a:ea typeface="Roboto"/>
                <a:cs typeface="Roboto"/>
                <a:sym typeface="Roboto"/>
              </a:rPr>
              <a:t>-</a:t>
            </a:r>
            <a:r>
              <a:rPr lang="en" sz="1400">
                <a:solidFill>
                  <a:schemeClr val="lt1"/>
                </a:solidFill>
              </a:rPr>
              <a:t>Polar bears can reach speeds up to 40 kph (25 mph) on land and 10 kph (6 mph) in water.</a:t>
            </a:r>
            <a:endParaRPr sz="1400">
              <a:solidFill>
                <a:schemeClr val="lt1"/>
              </a:solidFill>
              <a:latin typeface="Roboto"/>
              <a:ea typeface="Roboto"/>
              <a:cs typeface="Roboto"/>
              <a:sym typeface="Roboto"/>
            </a:endParaRPr>
          </a:p>
          <a:p>
            <a:pPr indent="0" lvl="0" marL="0" rtl="0" algn="l">
              <a:spcBef>
                <a:spcPts val="1600"/>
              </a:spcBef>
              <a:spcAft>
                <a:spcPts val="0"/>
              </a:spcAft>
              <a:buNone/>
            </a:pPr>
            <a:r>
              <a:rPr lang="en" sz="1400">
                <a:solidFill>
                  <a:schemeClr val="lt1"/>
                </a:solidFill>
                <a:latin typeface="Roboto"/>
                <a:ea typeface="Roboto"/>
                <a:cs typeface="Roboto"/>
                <a:sym typeface="Roboto"/>
              </a:rPr>
              <a:t>-</a:t>
            </a:r>
            <a:r>
              <a:rPr lang="en" sz="1400">
                <a:solidFill>
                  <a:schemeClr val="lt1"/>
                </a:solidFill>
              </a:rPr>
              <a:t>Scientists estimate that there are around 20000 polar bears.</a:t>
            </a:r>
            <a:endParaRPr sz="1400">
              <a:solidFill>
                <a:schemeClr val="lt1"/>
              </a:solidFill>
            </a:endParaRPr>
          </a:p>
          <a:p>
            <a:pPr indent="0" lvl="0" marL="0" rtl="0" algn="l">
              <a:spcBef>
                <a:spcPts val="1600"/>
              </a:spcBef>
              <a:spcAft>
                <a:spcPts val="0"/>
              </a:spcAft>
              <a:buNone/>
            </a:pPr>
            <a:r>
              <a:rPr lang="en" sz="1400">
                <a:solidFill>
                  <a:schemeClr val="lt1"/>
                </a:solidFill>
              </a:rPr>
              <a:t>-Polar bears have an excellent sense of smell, with the ability to detect seals nearly a mile away (1.6 km).</a:t>
            </a:r>
            <a:endParaRPr sz="1400">
              <a:solidFill>
                <a:schemeClr val="lt1"/>
              </a:solidFill>
            </a:endParaRPr>
          </a:p>
          <a:p>
            <a:pPr indent="0" lvl="0" marL="0" rtl="0" algn="l">
              <a:spcBef>
                <a:spcPts val="1600"/>
              </a:spcBef>
              <a:spcAft>
                <a:spcPts val="0"/>
              </a:spcAft>
              <a:buNone/>
            </a:pPr>
            <a:r>
              <a:t/>
            </a:r>
            <a:endParaRPr sz="1200">
              <a:solidFill>
                <a:schemeClr val="lt1"/>
              </a:solidFill>
            </a:endParaRPr>
          </a:p>
          <a:p>
            <a:pPr indent="0" lvl="0" marL="0" rtl="0" algn="l">
              <a:spcBef>
                <a:spcPts val="1600"/>
              </a:spcBef>
              <a:spcAft>
                <a:spcPts val="0"/>
              </a:spcAft>
              <a:buNone/>
            </a:pPr>
            <a:r>
              <a:t/>
            </a:r>
            <a:endParaRPr sz="1200">
              <a:solidFill>
                <a:schemeClr val="lt1"/>
              </a:solidFill>
              <a:latin typeface="Roboto"/>
              <a:ea typeface="Roboto"/>
              <a:cs typeface="Roboto"/>
              <a:sym typeface="Roboto"/>
            </a:endParaRPr>
          </a:p>
          <a:p>
            <a:pPr indent="0" lvl="0" marL="0" rtl="0" algn="l">
              <a:spcBef>
                <a:spcPts val="1600"/>
              </a:spcBef>
              <a:spcAft>
                <a:spcPts val="0"/>
              </a:spcAft>
              <a:buNone/>
            </a:pPr>
            <a:r>
              <a:t/>
            </a:r>
            <a:endParaRPr sz="1200">
              <a:solidFill>
                <a:schemeClr val="lt1"/>
              </a:solidFill>
              <a:latin typeface="Roboto"/>
              <a:ea typeface="Roboto"/>
              <a:cs typeface="Roboto"/>
              <a:sym typeface="Roboto"/>
            </a:endParaRPr>
          </a:p>
          <a:p>
            <a:pPr indent="0" lvl="0" marL="0" rtl="0" algn="l">
              <a:spcBef>
                <a:spcPts val="1600"/>
              </a:spcBef>
              <a:spcAft>
                <a:spcPts val="0"/>
              </a:spcAft>
              <a:buNone/>
            </a:pPr>
            <a:r>
              <a:t/>
            </a:r>
            <a:endParaRPr sz="1200">
              <a:solidFill>
                <a:schemeClr val="lt1"/>
              </a:solidFill>
              <a:latin typeface="Roboto"/>
              <a:ea typeface="Roboto"/>
              <a:cs typeface="Roboto"/>
              <a:sym typeface="Roboto"/>
            </a:endParaRPr>
          </a:p>
          <a:p>
            <a:pPr indent="0" lvl="0" marL="0" rtl="0" algn="l">
              <a:spcBef>
                <a:spcPts val="1600"/>
              </a:spcBef>
              <a:spcAft>
                <a:spcPts val="0"/>
              </a:spcAft>
              <a:buNone/>
            </a:pPr>
            <a:r>
              <a:t/>
            </a:r>
            <a:endParaRPr sz="1200">
              <a:solidFill>
                <a:schemeClr val="lt1"/>
              </a:solidFill>
              <a:latin typeface="Roboto"/>
              <a:ea typeface="Roboto"/>
              <a:cs typeface="Roboto"/>
              <a:sym typeface="Roboto"/>
            </a:endParaRPr>
          </a:p>
          <a:p>
            <a:pPr indent="0" lvl="0" marL="0" rtl="0" algn="l">
              <a:spcBef>
                <a:spcPts val="1600"/>
              </a:spcBef>
              <a:spcAft>
                <a:spcPts val="1600"/>
              </a:spcAft>
              <a:buNone/>
            </a:pPr>
            <a:r>
              <a:t/>
            </a:r>
            <a:endParaRPr>
              <a:solidFill>
                <a:schemeClr val="lt1"/>
              </a:solidFill>
            </a:endParaRPr>
          </a:p>
        </p:txBody>
      </p:sp>
      <p:pic>
        <p:nvPicPr>
          <p:cNvPr id="155" name="Google Shape;155;p25"/>
          <p:cNvPicPr preferRelativeResize="0"/>
          <p:nvPr/>
        </p:nvPicPr>
        <p:blipFill>
          <a:blip r:embed="rId3">
            <a:alphaModFix/>
          </a:blip>
          <a:stretch>
            <a:fillRect/>
          </a:stretch>
        </p:blipFill>
        <p:spPr>
          <a:xfrm>
            <a:off x="5596873" y="1653700"/>
            <a:ext cx="1829599" cy="1836100"/>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59" name="Shape 159"/>
        <p:cNvGrpSpPr/>
        <p:nvPr/>
      </p:nvGrpSpPr>
      <p:grpSpPr>
        <a:xfrm>
          <a:off x="0" y="0"/>
          <a:ext cx="0" cy="0"/>
          <a:chOff x="0" y="0"/>
          <a:chExt cx="0" cy="0"/>
        </a:xfrm>
      </p:grpSpPr>
      <p:sp>
        <p:nvSpPr>
          <p:cNvPr id="160" name="Google Shape;160;p26"/>
          <p:cNvSpPr txBox="1"/>
          <p:nvPr>
            <p:ph type="title"/>
          </p:nvPr>
        </p:nvSpPr>
        <p:spPr>
          <a:xfrm>
            <a:off x="311700" y="2504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Sources</a:t>
            </a:r>
            <a:endParaRPr>
              <a:solidFill>
                <a:schemeClr val="lt1"/>
              </a:solidFill>
            </a:endParaRPr>
          </a:p>
        </p:txBody>
      </p:sp>
      <p:sp>
        <p:nvSpPr>
          <p:cNvPr id="161" name="Google Shape;161;p26"/>
          <p:cNvSpPr txBox="1"/>
          <p:nvPr>
            <p:ph idx="1" type="body"/>
          </p:nvPr>
        </p:nvSpPr>
        <p:spPr>
          <a:xfrm>
            <a:off x="311700" y="823150"/>
            <a:ext cx="8832300" cy="413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lt1"/>
                </a:solidFill>
              </a:rPr>
              <a:t>-</a:t>
            </a:r>
            <a:r>
              <a:rPr lang="en" sz="1200" u="sng">
                <a:solidFill>
                  <a:schemeClr val="hlink"/>
                </a:solidFill>
                <a:hlinkClick r:id="rId3"/>
              </a:rPr>
              <a:t>https://www.theguardian.com/science/2011/jul/07/polar-bear-ancestors-ireland#:~:text=It's%20a%20long%20way%20from,during%20the%20last%20ice%20age</a:t>
            </a:r>
            <a:r>
              <a:rPr lang="en" sz="1200">
                <a:solidFill>
                  <a:schemeClr val="lt1"/>
                </a:solidFill>
              </a:rPr>
              <a:t>.</a:t>
            </a:r>
            <a:endParaRPr sz="1200">
              <a:solidFill>
                <a:schemeClr val="lt1"/>
              </a:solidFill>
            </a:endParaRPr>
          </a:p>
          <a:p>
            <a:pPr indent="0" lvl="0" marL="0" rtl="0" algn="l">
              <a:spcBef>
                <a:spcPts val="1600"/>
              </a:spcBef>
              <a:spcAft>
                <a:spcPts val="0"/>
              </a:spcAft>
              <a:buNone/>
            </a:pPr>
            <a:r>
              <a:rPr lang="en" sz="1200">
                <a:solidFill>
                  <a:schemeClr val="lt1"/>
                </a:solidFill>
              </a:rPr>
              <a:t>-</a:t>
            </a:r>
            <a:r>
              <a:rPr lang="en" sz="1200" u="sng">
                <a:solidFill>
                  <a:schemeClr val="hlink"/>
                </a:solidFill>
                <a:hlinkClick r:id="rId4"/>
              </a:rPr>
              <a:t>https://www.theguardian.com/science/2011/jul/07/polar-bear-ancestors-ireland#:~:text=It's%20a%20long%20way%20from,during%20the%20last%20ice%20age</a:t>
            </a:r>
            <a:r>
              <a:rPr lang="en" sz="1200">
                <a:solidFill>
                  <a:schemeClr val="lt1"/>
                </a:solidFill>
              </a:rPr>
              <a:t>.</a:t>
            </a:r>
            <a:endParaRPr sz="1200">
              <a:solidFill>
                <a:schemeClr val="lt1"/>
              </a:solidFill>
            </a:endParaRPr>
          </a:p>
          <a:p>
            <a:pPr indent="0" lvl="0" marL="0" rtl="0" algn="l">
              <a:spcBef>
                <a:spcPts val="1600"/>
              </a:spcBef>
              <a:spcAft>
                <a:spcPts val="0"/>
              </a:spcAft>
              <a:buNone/>
            </a:pPr>
            <a:r>
              <a:rPr lang="en" sz="1200">
                <a:solidFill>
                  <a:schemeClr val="lt1"/>
                </a:solidFill>
              </a:rPr>
              <a:t>-</a:t>
            </a:r>
            <a:r>
              <a:rPr lang="en" sz="1200" u="sng">
                <a:solidFill>
                  <a:schemeClr val="hlink"/>
                </a:solidFill>
                <a:hlinkClick r:id="rId5"/>
              </a:rPr>
              <a:t>https://study.com/academy/lesson/polar-bear-food-chain.html#:~:text=Polar%20bears%20are%20tertiary%20consumers,provide%20energy%20for%20polar</a:t>
            </a:r>
            <a:endParaRPr sz="1200">
              <a:solidFill>
                <a:schemeClr val="lt1"/>
              </a:solidFill>
            </a:endParaRPr>
          </a:p>
          <a:p>
            <a:pPr indent="0" lvl="0" marL="0" rtl="0" algn="l">
              <a:spcBef>
                <a:spcPts val="1600"/>
              </a:spcBef>
              <a:spcAft>
                <a:spcPts val="0"/>
              </a:spcAft>
              <a:buNone/>
            </a:pPr>
            <a:r>
              <a:rPr lang="en" sz="1200">
                <a:solidFill>
                  <a:schemeClr val="lt1"/>
                </a:solidFill>
              </a:rPr>
              <a:t>-</a:t>
            </a:r>
            <a:r>
              <a:rPr lang="en" sz="1200" u="sng">
                <a:solidFill>
                  <a:schemeClr val="hlink"/>
                </a:solidFill>
                <a:hlinkClick r:id="rId6"/>
              </a:rPr>
              <a:t>https://www.britannica.com/animal/polar-bear</a:t>
            </a:r>
            <a:r>
              <a:rPr lang="en" sz="1200">
                <a:solidFill>
                  <a:schemeClr val="lt1"/>
                </a:solidFill>
              </a:rPr>
              <a:t>          -</a:t>
            </a:r>
            <a:r>
              <a:rPr lang="en" sz="1200" u="sng">
                <a:solidFill>
                  <a:schemeClr val="hlink"/>
                </a:solidFill>
                <a:hlinkClick r:id="rId7"/>
              </a:rPr>
              <a:t>https://www.britannica.com/animal/polar-bear</a:t>
            </a:r>
            <a:endParaRPr sz="1200">
              <a:solidFill>
                <a:schemeClr val="lt1"/>
              </a:solidFill>
            </a:endParaRPr>
          </a:p>
          <a:p>
            <a:pPr indent="0" lvl="0" marL="0" rtl="0" algn="l">
              <a:spcBef>
                <a:spcPts val="1600"/>
              </a:spcBef>
              <a:spcAft>
                <a:spcPts val="0"/>
              </a:spcAft>
              <a:buNone/>
            </a:pPr>
            <a:r>
              <a:rPr lang="en" sz="1200">
                <a:solidFill>
                  <a:schemeClr val="lt1"/>
                </a:solidFill>
              </a:rPr>
              <a:t>-</a:t>
            </a:r>
            <a:r>
              <a:rPr lang="en" sz="1200" u="sng">
                <a:solidFill>
                  <a:schemeClr val="accent5"/>
                </a:solidFill>
                <a:hlinkClick r:id="rId8">
                  <a:extLst>
                    <a:ext uri="{A12FA001-AC4F-418D-AE19-62706E023703}">
                      <ahyp:hlinkClr val="tx"/>
                    </a:ext>
                  </a:extLst>
                </a:hlinkClick>
              </a:rPr>
              <a:t>https://oceanwide-expeditions.com/blog/the-polar-bear-king-of-the-arctic-food-chain#:~:text=The%20polar%20bear%20is%20at,seal%20and%20the%20bearded%20seal.&amp;text=Out%20on%20the%20sea%20ice,of%20sea%20birds%20and%20geese</a:t>
            </a:r>
            <a:r>
              <a:rPr lang="en" sz="1200">
                <a:solidFill>
                  <a:schemeClr val="lt1"/>
                </a:solidFill>
              </a:rPr>
              <a:t>.</a:t>
            </a:r>
            <a:endParaRPr sz="1200">
              <a:solidFill>
                <a:schemeClr val="lt1"/>
              </a:solidFill>
            </a:endParaRPr>
          </a:p>
          <a:p>
            <a:pPr indent="0" lvl="0" marL="0" rtl="0" algn="l">
              <a:spcBef>
                <a:spcPts val="1600"/>
              </a:spcBef>
              <a:spcAft>
                <a:spcPts val="0"/>
              </a:spcAft>
              <a:buNone/>
            </a:pPr>
            <a:r>
              <a:rPr lang="en" sz="1200">
                <a:solidFill>
                  <a:schemeClr val="lt1"/>
                </a:solidFill>
              </a:rPr>
              <a:t>-</a:t>
            </a:r>
            <a:r>
              <a:rPr lang="en" sz="1200" u="sng">
                <a:solidFill>
                  <a:schemeClr val="hlink"/>
                </a:solidFill>
                <a:hlinkClick r:id="rId9"/>
              </a:rPr>
              <a:t>https://www.biologicaldiversity.org/species/mammals/polar_bear/natural_history.html#:~:text=LIFE%20CYCLE%3A%20Polar%20bears%20can,carcasses%20found%20along%20the%20coast</a:t>
            </a:r>
            <a:r>
              <a:rPr lang="en" sz="1200">
                <a:solidFill>
                  <a:schemeClr val="lt1"/>
                </a:solidFill>
              </a:rPr>
              <a:t>.</a:t>
            </a:r>
            <a:endParaRPr sz="1200">
              <a:solidFill>
                <a:schemeClr val="lt1"/>
              </a:solidFill>
            </a:endParaRPr>
          </a:p>
          <a:p>
            <a:pPr indent="0" lvl="0" marL="0" rtl="0" algn="l">
              <a:spcBef>
                <a:spcPts val="1600"/>
              </a:spcBef>
              <a:spcAft>
                <a:spcPts val="0"/>
              </a:spcAft>
              <a:buNone/>
            </a:pPr>
            <a:r>
              <a:rPr lang="en" sz="1200">
                <a:solidFill>
                  <a:schemeClr val="lt1"/>
                </a:solidFill>
              </a:rPr>
              <a:t>-</a:t>
            </a:r>
            <a:r>
              <a:rPr lang="en" sz="1200" u="sng">
                <a:solidFill>
                  <a:schemeClr val="hlink"/>
                </a:solidFill>
                <a:hlinkClick r:id="rId10"/>
              </a:rPr>
              <a:t>https://www.wwf.org.uk/learn/fascinating-facts/polar-bears</a:t>
            </a:r>
            <a:r>
              <a:rPr lang="en" sz="1200">
                <a:solidFill>
                  <a:schemeClr val="lt1"/>
                </a:solidFill>
              </a:rPr>
              <a:t>    -</a:t>
            </a:r>
            <a:r>
              <a:rPr lang="en" sz="1200" u="sng">
                <a:solidFill>
                  <a:schemeClr val="hlink"/>
                </a:solidFill>
                <a:hlinkClick r:id="rId11"/>
              </a:rPr>
              <a:t>https://www.sciencekids.co.nz/sciencefacts/animals/polarbear.html</a:t>
            </a:r>
            <a:endParaRPr sz="1200">
              <a:solidFill>
                <a:schemeClr val="lt1"/>
              </a:solidFill>
            </a:endParaRPr>
          </a:p>
          <a:p>
            <a:pPr indent="0" lvl="0" marL="0" rtl="0" algn="l">
              <a:spcBef>
                <a:spcPts val="1600"/>
              </a:spcBef>
              <a:spcAft>
                <a:spcPts val="0"/>
              </a:spcAft>
              <a:buNone/>
            </a:pPr>
            <a:r>
              <a:t/>
            </a:r>
            <a:endParaRPr sz="1200">
              <a:solidFill>
                <a:schemeClr val="lt1"/>
              </a:solidFill>
            </a:endParaRPr>
          </a:p>
          <a:p>
            <a:pPr indent="0" lvl="0" marL="0" rtl="0" algn="l">
              <a:spcBef>
                <a:spcPts val="1600"/>
              </a:spcBef>
              <a:spcAft>
                <a:spcPts val="0"/>
              </a:spcAft>
              <a:buNone/>
            </a:pPr>
            <a:r>
              <a:t/>
            </a:r>
            <a:endParaRPr sz="1200">
              <a:solidFill>
                <a:schemeClr val="lt1"/>
              </a:solidFill>
            </a:endParaRPr>
          </a:p>
          <a:p>
            <a:pPr indent="0" lvl="0" marL="0" rtl="0" algn="l">
              <a:spcBef>
                <a:spcPts val="1600"/>
              </a:spcBef>
              <a:spcAft>
                <a:spcPts val="0"/>
              </a:spcAft>
              <a:buNone/>
            </a:pPr>
            <a:r>
              <a:t/>
            </a:r>
            <a:endParaRPr sz="1400">
              <a:solidFill>
                <a:schemeClr val="lt1"/>
              </a:solidFill>
            </a:endParaRPr>
          </a:p>
          <a:p>
            <a:pPr indent="0" lvl="0" marL="0" rtl="0" algn="l">
              <a:spcBef>
                <a:spcPts val="1600"/>
              </a:spcBef>
              <a:spcAft>
                <a:spcPts val="0"/>
              </a:spcAft>
              <a:buNone/>
            </a:pPr>
            <a:r>
              <a:t/>
            </a:r>
            <a:endParaRPr sz="1400">
              <a:solidFill>
                <a:schemeClr val="lt1"/>
              </a:solidFill>
            </a:endParaRPr>
          </a:p>
          <a:p>
            <a:pPr indent="0" lvl="0" marL="0" rtl="0" algn="l">
              <a:spcBef>
                <a:spcPts val="1600"/>
              </a:spcBef>
              <a:spcAft>
                <a:spcPts val="0"/>
              </a:spcAft>
              <a:buNone/>
            </a:pPr>
            <a:r>
              <a:t/>
            </a:r>
            <a:endParaRPr sz="1400">
              <a:solidFill>
                <a:schemeClr val="lt1"/>
              </a:solidFill>
            </a:endParaRPr>
          </a:p>
          <a:p>
            <a:pPr indent="0" lvl="0" marL="0" rtl="0" algn="l">
              <a:spcBef>
                <a:spcPts val="1600"/>
              </a:spcBef>
              <a:spcAft>
                <a:spcPts val="0"/>
              </a:spcAft>
              <a:buNone/>
            </a:pPr>
            <a:r>
              <a:rPr lang="en" sz="1400">
                <a:solidFill>
                  <a:schemeClr val="lt1"/>
                </a:solidFill>
              </a:rPr>
              <a:t>-</a:t>
            </a:r>
            <a:endParaRPr sz="1400">
              <a:solidFill>
                <a:schemeClr val="lt1"/>
              </a:solidFill>
            </a:endParaRPr>
          </a:p>
          <a:p>
            <a:pPr indent="0" lvl="0" marL="0" rtl="0" algn="l">
              <a:spcBef>
                <a:spcPts val="1600"/>
              </a:spcBef>
              <a:spcAft>
                <a:spcPts val="1600"/>
              </a:spcAft>
              <a:buNone/>
            </a:pPr>
            <a:r>
              <a:t/>
            </a:r>
            <a:endParaRPr sz="1400">
              <a:solidFill>
                <a:schemeClr val="lt1"/>
              </a:solidFill>
            </a:endParaRPr>
          </a:p>
        </p:txBody>
      </p:sp>
    </p:spTree>
  </p:cSld>
  <p:clrMapOvr>
    <a:masterClrMapping/>
  </p:clrMapOvr>
  <mc:AlternateContent>
    <mc:Choice Requires="p14">
      <p:transition spd="slow" p14:dur="1000">
        <p14:prism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Where did </a:t>
            </a:r>
            <a:r>
              <a:rPr lang="en">
                <a:solidFill>
                  <a:srgbClr val="FFFFFF"/>
                </a:solidFill>
              </a:rPr>
              <a:t>polar</a:t>
            </a:r>
            <a:r>
              <a:rPr lang="en">
                <a:solidFill>
                  <a:srgbClr val="FFFFFF"/>
                </a:solidFill>
              </a:rPr>
              <a:t> bears come from?</a:t>
            </a:r>
            <a:endParaRPr>
              <a:solidFill>
                <a:srgbClr val="FFFFFF"/>
              </a:solidFill>
            </a:endParaRPr>
          </a:p>
        </p:txBody>
      </p:sp>
      <p:sp>
        <p:nvSpPr>
          <p:cNvPr id="65" name="Google Shape;65;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rPr>
              <a:t>Scientist have </a:t>
            </a:r>
            <a:r>
              <a:rPr lang="en" sz="2000">
                <a:solidFill>
                  <a:srgbClr val="FFFFFF"/>
                </a:solidFill>
              </a:rPr>
              <a:t>discovered</a:t>
            </a:r>
            <a:r>
              <a:rPr lang="en" sz="2000">
                <a:solidFill>
                  <a:srgbClr val="FFFFFF"/>
                </a:solidFill>
              </a:rPr>
              <a:t> that polar bears came from Ireland.</a:t>
            </a:r>
            <a:endParaRPr sz="2000">
              <a:solidFill>
                <a:srgbClr val="FFFFFF"/>
              </a:solidFill>
            </a:endParaRPr>
          </a:p>
          <a:p>
            <a:pPr indent="0" lvl="0" marL="0" rtl="0" algn="l">
              <a:spcBef>
                <a:spcPts val="1600"/>
              </a:spcBef>
              <a:spcAft>
                <a:spcPts val="1600"/>
              </a:spcAft>
              <a:buNone/>
            </a:pPr>
            <a:r>
              <a:t/>
            </a:r>
            <a:endParaRPr sz="2000">
              <a:solidFill>
                <a:srgbClr val="FFFFFF"/>
              </a:solidFill>
            </a:endParaRPr>
          </a:p>
        </p:txBody>
      </p:sp>
      <p:pic>
        <p:nvPicPr>
          <p:cNvPr id="66" name="Google Shape;66;p14"/>
          <p:cNvPicPr preferRelativeResize="0"/>
          <p:nvPr/>
        </p:nvPicPr>
        <p:blipFill>
          <a:blip r:embed="rId3">
            <a:alphaModFix/>
          </a:blip>
          <a:stretch>
            <a:fillRect/>
          </a:stretch>
        </p:blipFill>
        <p:spPr>
          <a:xfrm>
            <a:off x="231023" y="1785875"/>
            <a:ext cx="4457701" cy="2968524"/>
          </a:xfrm>
          <a:prstGeom prst="rect">
            <a:avLst/>
          </a:prstGeom>
          <a:noFill/>
          <a:ln>
            <a:noFill/>
          </a:ln>
        </p:spPr>
      </p:pic>
      <p:pic>
        <p:nvPicPr>
          <p:cNvPr id="67" name="Google Shape;67;p14"/>
          <p:cNvPicPr preferRelativeResize="0"/>
          <p:nvPr/>
        </p:nvPicPr>
        <p:blipFill>
          <a:blip r:embed="rId4">
            <a:alphaModFix/>
          </a:blip>
          <a:stretch>
            <a:fillRect/>
          </a:stretch>
        </p:blipFill>
        <p:spPr>
          <a:xfrm>
            <a:off x="5569079" y="1785875"/>
            <a:ext cx="2635150" cy="3283951"/>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What ecosystem do </a:t>
            </a:r>
            <a:r>
              <a:rPr lang="en">
                <a:solidFill>
                  <a:srgbClr val="FFFFFF"/>
                </a:solidFill>
              </a:rPr>
              <a:t>polar</a:t>
            </a:r>
            <a:r>
              <a:rPr lang="en">
                <a:solidFill>
                  <a:srgbClr val="FFFFFF"/>
                </a:solidFill>
              </a:rPr>
              <a:t> bears live in?</a:t>
            </a:r>
            <a:endParaRPr>
              <a:solidFill>
                <a:srgbClr val="FFFFFF"/>
              </a:solidFill>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900">
                <a:solidFill>
                  <a:schemeClr val="lt1"/>
                </a:solidFill>
              </a:rPr>
              <a:t>Polar</a:t>
            </a:r>
            <a:r>
              <a:rPr lang="en" sz="1900">
                <a:solidFill>
                  <a:schemeClr val="lt1"/>
                </a:solidFill>
              </a:rPr>
              <a:t> bears are only found in the </a:t>
            </a:r>
            <a:r>
              <a:rPr lang="en" sz="1900">
                <a:solidFill>
                  <a:schemeClr val="lt1"/>
                </a:solidFill>
              </a:rPr>
              <a:t>Arctic.</a:t>
            </a:r>
            <a:endParaRPr sz="1900">
              <a:solidFill>
                <a:schemeClr val="lt1"/>
              </a:solidFill>
            </a:endParaRPr>
          </a:p>
        </p:txBody>
      </p:sp>
      <p:pic>
        <p:nvPicPr>
          <p:cNvPr id="74" name="Google Shape;74;p15"/>
          <p:cNvPicPr preferRelativeResize="0"/>
          <p:nvPr/>
        </p:nvPicPr>
        <p:blipFill>
          <a:blip r:embed="rId3">
            <a:alphaModFix/>
          </a:blip>
          <a:stretch>
            <a:fillRect/>
          </a:stretch>
        </p:blipFill>
        <p:spPr>
          <a:xfrm>
            <a:off x="145925" y="1878675"/>
            <a:ext cx="4255850" cy="3191875"/>
          </a:xfrm>
          <a:prstGeom prst="rect">
            <a:avLst/>
          </a:prstGeom>
          <a:noFill/>
          <a:ln>
            <a:noFill/>
          </a:ln>
        </p:spPr>
      </p:pic>
      <p:pic>
        <p:nvPicPr>
          <p:cNvPr id="75" name="Google Shape;75;p15"/>
          <p:cNvPicPr preferRelativeResize="0"/>
          <p:nvPr/>
        </p:nvPicPr>
        <p:blipFill>
          <a:blip r:embed="rId4">
            <a:alphaModFix/>
          </a:blip>
          <a:stretch>
            <a:fillRect/>
          </a:stretch>
        </p:blipFill>
        <p:spPr>
          <a:xfrm>
            <a:off x="4700125" y="1654150"/>
            <a:ext cx="3416400" cy="3416400"/>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What is it like in the ecosystem?</a:t>
            </a:r>
            <a:endParaRPr>
              <a:solidFill>
                <a:schemeClr val="lt1"/>
              </a:solidFill>
            </a:endParaRPr>
          </a:p>
        </p:txBody>
      </p:sp>
      <p:sp>
        <p:nvSpPr>
          <p:cNvPr id="81" name="Google Shape;8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900">
                <a:solidFill>
                  <a:schemeClr val="lt1"/>
                </a:solidFill>
              </a:rPr>
              <a:t> </a:t>
            </a:r>
            <a:r>
              <a:rPr lang="en" sz="1900">
                <a:solidFill>
                  <a:schemeClr val="lt1"/>
                </a:solidFill>
              </a:rPr>
              <a:t>Polar</a:t>
            </a:r>
            <a:r>
              <a:rPr lang="en" sz="1900">
                <a:solidFill>
                  <a:schemeClr val="lt1"/>
                </a:solidFill>
              </a:rPr>
              <a:t> bears </a:t>
            </a:r>
            <a:r>
              <a:rPr lang="en" sz="1900">
                <a:solidFill>
                  <a:schemeClr val="lt1"/>
                </a:solidFill>
              </a:rPr>
              <a:t>ecosystem</a:t>
            </a:r>
            <a:r>
              <a:rPr lang="en" sz="1900">
                <a:solidFill>
                  <a:schemeClr val="lt1"/>
                </a:solidFill>
              </a:rPr>
              <a:t> is </a:t>
            </a:r>
            <a:r>
              <a:rPr lang="en" sz="1900">
                <a:solidFill>
                  <a:schemeClr val="lt1"/>
                </a:solidFill>
              </a:rPr>
              <a:t>the arctic sea ice, islands, and continental coastlines. </a:t>
            </a:r>
            <a:endParaRPr sz="1900">
              <a:solidFill>
                <a:schemeClr val="lt1"/>
              </a:solidFill>
            </a:endParaRPr>
          </a:p>
          <a:p>
            <a:pPr indent="0" lvl="0" marL="0" rtl="0" algn="l">
              <a:spcBef>
                <a:spcPts val="1600"/>
              </a:spcBef>
              <a:spcAft>
                <a:spcPts val="1600"/>
              </a:spcAft>
              <a:buNone/>
            </a:pPr>
            <a:r>
              <a:t/>
            </a:r>
            <a:endParaRPr>
              <a:solidFill>
                <a:schemeClr val="lt1"/>
              </a:solidFill>
            </a:endParaRPr>
          </a:p>
        </p:txBody>
      </p:sp>
      <p:pic>
        <p:nvPicPr>
          <p:cNvPr id="82" name="Google Shape;82;p16"/>
          <p:cNvPicPr preferRelativeResize="0"/>
          <p:nvPr/>
        </p:nvPicPr>
        <p:blipFill>
          <a:blip r:embed="rId3">
            <a:alphaModFix/>
          </a:blip>
          <a:stretch>
            <a:fillRect/>
          </a:stretch>
        </p:blipFill>
        <p:spPr>
          <a:xfrm>
            <a:off x="4051025" y="1520375"/>
            <a:ext cx="4641199" cy="3416400"/>
          </a:xfrm>
          <a:prstGeom prst="rect">
            <a:avLst/>
          </a:prstGeom>
          <a:noFill/>
          <a:ln>
            <a:noFill/>
          </a:ln>
        </p:spPr>
      </p:pic>
      <p:pic>
        <p:nvPicPr>
          <p:cNvPr id="83" name="Google Shape;83;p16"/>
          <p:cNvPicPr preferRelativeResize="0"/>
          <p:nvPr/>
        </p:nvPicPr>
        <p:blipFill>
          <a:blip r:embed="rId4">
            <a:alphaModFix/>
          </a:blip>
          <a:stretch>
            <a:fillRect/>
          </a:stretch>
        </p:blipFill>
        <p:spPr>
          <a:xfrm>
            <a:off x="304000" y="2018500"/>
            <a:ext cx="3514100" cy="2821000"/>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What type of consumers are </a:t>
            </a:r>
            <a:r>
              <a:rPr lang="en">
                <a:solidFill>
                  <a:schemeClr val="lt1"/>
                </a:solidFill>
              </a:rPr>
              <a:t>polar</a:t>
            </a:r>
            <a:r>
              <a:rPr lang="en">
                <a:solidFill>
                  <a:schemeClr val="lt1"/>
                </a:solidFill>
              </a:rPr>
              <a:t> bears?</a:t>
            </a:r>
            <a:endParaRPr>
              <a:solidFill>
                <a:schemeClr val="lt1"/>
              </a:solidFill>
            </a:endParaRPr>
          </a:p>
        </p:txBody>
      </p:sp>
      <p:sp>
        <p:nvSpPr>
          <p:cNvPr id="89" name="Google Shape;89;p17"/>
          <p:cNvSpPr txBox="1"/>
          <p:nvPr>
            <p:ph idx="1" type="body"/>
          </p:nvPr>
        </p:nvSpPr>
        <p:spPr>
          <a:xfrm>
            <a:off x="-65250" y="11646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lt1"/>
                </a:solidFill>
                <a:latin typeface="Roboto"/>
                <a:ea typeface="Roboto"/>
                <a:cs typeface="Roboto"/>
                <a:sym typeface="Roboto"/>
              </a:rPr>
              <a:t>Polar bears are carnivores consumers,</a:t>
            </a:r>
            <a:r>
              <a:rPr b="1" lang="en">
                <a:solidFill>
                  <a:schemeClr val="lt1"/>
                </a:solidFill>
                <a:latin typeface="Roboto"/>
                <a:ea typeface="Roboto"/>
                <a:cs typeface="Roboto"/>
                <a:sym typeface="Roboto"/>
              </a:rPr>
              <a:t> </a:t>
            </a:r>
            <a:r>
              <a:rPr lang="en">
                <a:solidFill>
                  <a:schemeClr val="lt1"/>
                </a:solidFill>
                <a:latin typeface="Roboto"/>
                <a:ea typeface="Roboto"/>
                <a:cs typeface="Roboto"/>
                <a:sym typeface="Roboto"/>
              </a:rPr>
              <a:t>meaning they eat other secondary and primary consumers.</a:t>
            </a:r>
            <a:endParaRPr sz="2400">
              <a:solidFill>
                <a:schemeClr val="lt1"/>
              </a:solidFill>
            </a:endParaRPr>
          </a:p>
        </p:txBody>
      </p:sp>
      <p:pic>
        <p:nvPicPr>
          <p:cNvPr id="90" name="Google Shape;90;p17"/>
          <p:cNvPicPr preferRelativeResize="0"/>
          <p:nvPr/>
        </p:nvPicPr>
        <p:blipFill>
          <a:blip r:embed="rId3">
            <a:alphaModFix/>
          </a:blip>
          <a:stretch>
            <a:fillRect/>
          </a:stretch>
        </p:blipFill>
        <p:spPr>
          <a:xfrm>
            <a:off x="3604600" y="1527025"/>
            <a:ext cx="5539399" cy="3531350"/>
          </a:xfrm>
          <a:prstGeom prst="rect">
            <a:avLst/>
          </a:prstGeom>
          <a:noFill/>
          <a:ln>
            <a:noFill/>
          </a:ln>
        </p:spPr>
      </p:pic>
      <p:pic>
        <p:nvPicPr>
          <p:cNvPr id="91" name="Google Shape;91;p17"/>
          <p:cNvPicPr preferRelativeResize="0"/>
          <p:nvPr/>
        </p:nvPicPr>
        <p:blipFill>
          <a:blip r:embed="rId4">
            <a:alphaModFix/>
          </a:blip>
          <a:stretch>
            <a:fillRect/>
          </a:stretch>
        </p:blipFill>
        <p:spPr>
          <a:xfrm>
            <a:off x="55225" y="2079275"/>
            <a:ext cx="3422426" cy="3064225"/>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What specific foods do </a:t>
            </a:r>
            <a:r>
              <a:rPr lang="en">
                <a:solidFill>
                  <a:schemeClr val="lt1"/>
                </a:solidFill>
              </a:rPr>
              <a:t>polar</a:t>
            </a:r>
            <a:r>
              <a:rPr lang="en">
                <a:solidFill>
                  <a:schemeClr val="lt1"/>
                </a:solidFill>
              </a:rPr>
              <a:t> bears eat?</a:t>
            </a:r>
            <a:endParaRPr>
              <a:solidFill>
                <a:schemeClr val="lt1"/>
              </a:solidFill>
            </a:endParaRPr>
          </a:p>
        </p:txBody>
      </p:sp>
      <p:sp>
        <p:nvSpPr>
          <p:cNvPr id="97" name="Google Shape;97;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Polar</a:t>
            </a:r>
            <a:r>
              <a:rPr lang="en">
                <a:solidFill>
                  <a:schemeClr val="lt1"/>
                </a:solidFill>
              </a:rPr>
              <a:t> bears first choice to eat seals. Seals </a:t>
            </a:r>
            <a:r>
              <a:rPr lang="en" sz="1750">
                <a:solidFill>
                  <a:schemeClr val="lt1"/>
                </a:solidFill>
              </a:rPr>
              <a:t>have thick layers of fat that are rich in the calories polar bears need to keep themselves warm. </a:t>
            </a:r>
            <a:endParaRPr sz="1750">
              <a:solidFill>
                <a:schemeClr val="lt1"/>
              </a:solidFill>
            </a:endParaRPr>
          </a:p>
          <a:p>
            <a:pPr indent="0" lvl="0" marL="0" rtl="0" algn="l">
              <a:spcBef>
                <a:spcPts val="1600"/>
              </a:spcBef>
              <a:spcAft>
                <a:spcPts val="1600"/>
              </a:spcAft>
              <a:buNone/>
            </a:pPr>
            <a:r>
              <a:t/>
            </a:r>
            <a:endParaRPr sz="1750">
              <a:solidFill>
                <a:schemeClr val="lt1"/>
              </a:solidFill>
            </a:endParaRPr>
          </a:p>
        </p:txBody>
      </p:sp>
      <p:pic>
        <p:nvPicPr>
          <p:cNvPr id="98" name="Google Shape;98;p18"/>
          <p:cNvPicPr preferRelativeResize="0"/>
          <p:nvPr/>
        </p:nvPicPr>
        <p:blipFill>
          <a:blip r:embed="rId3">
            <a:alphaModFix/>
          </a:blip>
          <a:stretch>
            <a:fillRect/>
          </a:stretch>
        </p:blipFill>
        <p:spPr>
          <a:xfrm>
            <a:off x="311700" y="2152250"/>
            <a:ext cx="4260299" cy="2682000"/>
          </a:xfrm>
          <a:prstGeom prst="rect">
            <a:avLst/>
          </a:prstGeom>
          <a:noFill/>
          <a:ln>
            <a:noFill/>
          </a:ln>
        </p:spPr>
      </p:pic>
      <p:pic>
        <p:nvPicPr>
          <p:cNvPr id="99" name="Google Shape;99;p18"/>
          <p:cNvPicPr preferRelativeResize="0"/>
          <p:nvPr/>
        </p:nvPicPr>
        <p:blipFill>
          <a:blip r:embed="rId4">
            <a:alphaModFix/>
          </a:blip>
          <a:stretch>
            <a:fillRect/>
          </a:stretch>
        </p:blipFill>
        <p:spPr>
          <a:xfrm>
            <a:off x="4973250" y="2028575"/>
            <a:ext cx="3806274" cy="2929351"/>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Does your creature have any predators?</a:t>
            </a:r>
            <a:endParaRPr>
              <a:solidFill>
                <a:schemeClr val="lt1"/>
              </a:solidFill>
            </a:endParaRPr>
          </a:p>
        </p:txBody>
      </p:sp>
      <p:sp>
        <p:nvSpPr>
          <p:cNvPr id="105" name="Google Shape;105;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Roboto"/>
                <a:ea typeface="Roboto"/>
                <a:cs typeface="Roboto"/>
                <a:sym typeface="Roboto"/>
              </a:rPr>
              <a:t>Adult </a:t>
            </a:r>
            <a:r>
              <a:rPr lang="en">
                <a:solidFill>
                  <a:schemeClr val="lt1"/>
                </a:solidFill>
                <a:latin typeface="Roboto"/>
                <a:ea typeface="Roboto"/>
                <a:cs typeface="Roboto"/>
                <a:sym typeface="Roboto"/>
              </a:rPr>
              <a:t>polar</a:t>
            </a:r>
            <a:r>
              <a:rPr lang="en">
                <a:solidFill>
                  <a:schemeClr val="lt1"/>
                </a:solidFill>
                <a:latin typeface="Roboto"/>
                <a:ea typeface="Roboto"/>
                <a:cs typeface="Roboto"/>
                <a:sym typeface="Roboto"/>
              </a:rPr>
              <a:t> bears have no predators, though walruses and wolves can kill them.</a:t>
            </a:r>
            <a:endParaRPr>
              <a:solidFill>
                <a:schemeClr val="lt1"/>
              </a:solidFill>
              <a:latin typeface="Roboto"/>
              <a:ea typeface="Roboto"/>
              <a:cs typeface="Roboto"/>
              <a:sym typeface="Roboto"/>
            </a:endParaRPr>
          </a:p>
          <a:p>
            <a:pPr indent="0" lvl="0" marL="0" rtl="0" algn="l">
              <a:spcBef>
                <a:spcPts val="1600"/>
              </a:spcBef>
              <a:spcAft>
                <a:spcPts val="1600"/>
              </a:spcAft>
              <a:buNone/>
            </a:pPr>
            <a:r>
              <a:t/>
            </a:r>
            <a:endParaRPr>
              <a:solidFill>
                <a:schemeClr val="lt1"/>
              </a:solidFill>
              <a:latin typeface="Roboto"/>
              <a:ea typeface="Roboto"/>
              <a:cs typeface="Roboto"/>
              <a:sym typeface="Roboto"/>
            </a:endParaRPr>
          </a:p>
        </p:txBody>
      </p:sp>
      <p:pic>
        <p:nvPicPr>
          <p:cNvPr id="106" name="Google Shape;106;p19"/>
          <p:cNvPicPr preferRelativeResize="0"/>
          <p:nvPr/>
        </p:nvPicPr>
        <p:blipFill>
          <a:blip r:embed="rId3">
            <a:alphaModFix/>
          </a:blip>
          <a:stretch>
            <a:fillRect/>
          </a:stretch>
        </p:blipFill>
        <p:spPr>
          <a:xfrm>
            <a:off x="311700" y="1727100"/>
            <a:ext cx="3409124" cy="3282651"/>
          </a:xfrm>
          <a:prstGeom prst="rect">
            <a:avLst/>
          </a:prstGeom>
          <a:noFill/>
          <a:ln>
            <a:noFill/>
          </a:ln>
        </p:spPr>
      </p:pic>
      <p:pic>
        <p:nvPicPr>
          <p:cNvPr id="107" name="Google Shape;107;p19"/>
          <p:cNvPicPr preferRelativeResize="0"/>
          <p:nvPr/>
        </p:nvPicPr>
        <p:blipFill>
          <a:blip r:embed="rId4">
            <a:alphaModFix/>
          </a:blip>
          <a:stretch>
            <a:fillRect/>
          </a:stretch>
        </p:blipFill>
        <p:spPr>
          <a:xfrm>
            <a:off x="4343200" y="1660225"/>
            <a:ext cx="4800799" cy="3416400"/>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What is a typical food chain for your creature?</a:t>
            </a:r>
            <a:endParaRPr>
              <a:solidFill>
                <a:schemeClr val="lt1"/>
              </a:solidFill>
            </a:endParaRPr>
          </a:p>
        </p:txBody>
      </p:sp>
      <p:sp>
        <p:nvSpPr>
          <p:cNvPr id="113" name="Google Shape;113;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Roboto"/>
                <a:ea typeface="Roboto"/>
                <a:cs typeface="Roboto"/>
                <a:sym typeface="Roboto"/>
              </a:rPr>
              <a:t>The polar bear is at the top of the </a:t>
            </a:r>
            <a:r>
              <a:rPr lang="en" sz="1600">
                <a:solidFill>
                  <a:schemeClr val="lt1"/>
                </a:solidFill>
                <a:latin typeface="Roboto"/>
                <a:ea typeface="Roboto"/>
                <a:cs typeface="Roboto"/>
                <a:sym typeface="Roboto"/>
              </a:rPr>
              <a:t>Arctic</a:t>
            </a:r>
            <a:r>
              <a:rPr lang="en" sz="1600">
                <a:solidFill>
                  <a:schemeClr val="lt1"/>
                </a:solidFill>
                <a:latin typeface="Roboto"/>
                <a:ea typeface="Roboto"/>
                <a:cs typeface="Roboto"/>
                <a:sym typeface="Roboto"/>
              </a:rPr>
              <a:t> food chain. Its most common prey is the ringed seal and the bearded seal. </a:t>
            </a:r>
            <a:r>
              <a:rPr lang="en" sz="1500">
                <a:solidFill>
                  <a:schemeClr val="lt1"/>
                </a:solidFill>
                <a:latin typeface="Roboto"/>
                <a:ea typeface="Roboto"/>
                <a:cs typeface="Roboto"/>
                <a:sym typeface="Roboto"/>
              </a:rPr>
              <a:t>Out on the sea ice they will eat young walruses, Greenland seals, hooded seals, beluga whales and narwhals. When on land polar bears also catch reindeer and the young and eggs of sea birds and geese.</a:t>
            </a:r>
            <a:endParaRPr sz="1500">
              <a:solidFill>
                <a:schemeClr val="lt1"/>
              </a:solidFill>
              <a:latin typeface="Roboto"/>
              <a:ea typeface="Roboto"/>
              <a:cs typeface="Roboto"/>
              <a:sym typeface="Roboto"/>
            </a:endParaRPr>
          </a:p>
          <a:p>
            <a:pPr indent="0" lvl="0" marL="0" rtl="0" algn="l">
              <a:spcBef>
                <a:spcPts val="1600"/>
              </a:spcBef>
              <a:spcAft>
                <a:spcPts val="0"/>
              </a:spcAft>
              <a:buNone/>
            </a:pPr>
            <a:r>
              <a:t/>
            </a:r>
            <a:endParaRPr sz="1500">
              <a:solidFill>
                <a:schemeClr val="lt1"/>
              </a:solidFill>
              <a:latin typeface="Roboto"/>
              <a:ea typeface="Roboto"/>
              <a:cs typeface="Roboto"/>
              <a:sym typeface="Roboto"/>
            </a:endParaRPr>
          </a:p>
          <a:p>
            <a:pPr indent="0" lvl="0" marL="0" rtl="0" algn="l">
              <a:spcBef>
                <a:spcPts val="1600"/>
              </a:spcBef>
              <a:spcAft>
                <a:spcPts val="1600"/>
              </a:spcAft>
              <a:buNone/>
            </a:pPr>
            <a:r>
              <a:t/>
            </a:r>
            <a:endParaRPr sz="1500">
              <a:solidFill>
                <a:schemeClr val="lt1"/>
              </a:solidFill>
              <a:latin typeface="Roboto"/>
              <a:ea typeface="Roboto"/>
              <a:cs typeface="Roboto"/>
              <a:sym typeface="Roboto"/>
            </a:endParaRPr>
          </a:p>
        </p:txBody>
      </p:sp>
      <p:pic>
        <p:nvPicPr>
          <p:cNvPr id="114" name="Google Shape;114;p20"/>
          <p:cNvPicPr preferRelativeResize="0"/>
          <p:nvPr/>
        </p:nvPicPr>
        <p:blipFill>
          <a:blip r:embed="rId3">
            <a:alphaModFix/>
          </a:blip>
          <a:stretch>
            <a:fillRect/>
          </a:stretch>
        </p:blipFill>
        <p:spPr>
          <a:xfrm>
            <a:off x="212100" y="2358975"/>
            <a:ext cx="4517974" cy="2650775"/>
          </a:xfrm>
          <a:prstGeom prst="rect">
            <a:avLst/>
          </a:prstGeom>
          <a:noFill/>
          <a:ln>
            <a:noFill/>
          </a:ln>
        </p:spPr>
      </p:pic>
      <p:pic>
        <p:nvPicPr>
          <p:cNvPr id="115" name="Google Shape;115;p20"/>
          <p:cNvPicPr preferRelativeResize="0"/>
          <p:nvPr/>
        </p:nvPicPr>
        <p:blipFill>
          <a:blip r:embed="rId4">
            <a:alphaModFix/>
          </a:blip>
          <a:stretch>
            <a:fillRect/>
          </a:stretch>
        </p:blipFill>
        <p:spPr>
          <a:xfrm>
            <a:off x="4803025" y="2358975"/>
            <a:ext cx="4029274" cy="2650775"/>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Do </a:t>
            </a:r>
            <a:r>
              <a:rPr lang="en">
                <a:solidFill>
                  <a:schemeClr val="lt1"/>
                </a:solidFill>
              </a:rPr>
              <a:t>polar</a:t>
            </a:r>
            <a:r>
              <a:rPr lang="en">
                <a:solidFill>
                  <a:schemeClr val="lt1"/>
                </a:solidFill>
              </a:rPr>
              <a:t> bears have a </a:t>
            </a:r>
            <a:r>
              <a:rPr lang="en">
                <a:solidFill>
                  <a:schemeClr val="lt1"/>
                </a:solidFill>
              </a:rPr>
              <a:t>specific</a:t>
            </a:r>
            <a:r>
              <a:rPr lang="en">
                <a:solidFill>
                  <a:schemeClr val="lt1"/>
                </a:solidFill>
              </a:rPr>
              <a:t> adaptation to survive?</a:t>
            </a:r>
            <a:endParaRPr>
              <a:solidFill>
                <a:schemeClr val="lt1"/>
              </a:solidFill>
            </a:endParaRPr>
          </a:p>
        </p:txBody>
      </p:sp>
      <p:sp>
        <p:nvSpPr>
          <p:cNvPr id="121" name="Google Shape;121;p21"/>
          <p:cNvSpPr txBox="1"/>
          <p:nvPr>
            <p:ph idx="1" type="body"/>
          </p:nvPr>
        </p:nvSpPr>
        <p:spPr>
          <a:xfrm>
            <a:off x="311700" y="13835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lt1"/>
                </a:solidFill>
              </a:rPr>
              <a:t>Polar</a:t>
            </a:r>
            <a:r>
              <a:rPr lang="en" sz="1900">
                <a:solidFill>
                  <a:schemeClr val="lt1"/>
                </a:solidFill>
              </a:rPr>
              <a:t> bears have </a:t>
            </a:r>
            <a:r>
              <a:rPr lang="en" sz="1900">
                <a:solidFill>
                  <a:schemeClr val="lt1"/>
                </a:solidFill>
              </a:rPr>
              <a:t>special</a:t>
            </a:r>
            <a:r>
              <a:rPr lang="en" sz="1900">
                <a:solidFill>
                  <a:schemeClr val="lt1"/>
                </a:solidFill>
              </a:rPr>
              <a:t> </a:t>
            </a:r>
            <a:r>
              <a:rPr lang="en" sz="1900">
                <a:solidFill>
                  <a:schemeClr val="lt1"/>
                </a:solidFill>
              </a:rPr>
              <a:t>adaptations,</a:t>
            </a:r>
            <a:r>
              <a:rPr lang="en" sz="2300">
                <a:solidFill>
                  <a:schemeClr val="lt1"/>
                </a:solidFill>
              </a:rPr>
              <a:t> </a:t>
            </a:r>
            <a:r>
              <a:rPr lang="en" sz="1900">
                <a:solidFill>
                  <a:schemeClr val="lt1"/>
                </a:solidFill>
                <a:latin typeface="Roboto"/>
                <a:ea typeface="Roboto"/>
                <a:cs typeface="Roboto"/>
                <a:sym typeface="Roboto"/>
              </a:rPr>
              <a:t>or features that have evolved, letting them live in this bitterly cold Arctic climate.</a:t>
            </a:r>
            <a:r>
              <a:rPr lang="en" sz="2700">
                <a:solidFill>
                  <a:schemeClr val="lt1"/>
                </a:solidFill>
              </a:rPr>
              <a:t> </a:t>
            </a:r>
            <a:endParaRPr sz="2700">
              <a:solidFill>
                <a:schemeClr val="lt1"/>
              </a:solidFill>
            </a:endParaRPr>
          </a:p>
          <a:p>
            <a:pPr indent="0" lvl="0" marL="0" rtl="0" algn="l">
              <a:spcBef>
                <a:spcPts val="1600"/>
              </a:spcBef>
              <a:spcAft>
                <a:spcPts val="1600"/>
              </a:spcAft>
              <a:buNone/>
            </a:pPr>
            <a:r>
              <a:t/>
            </a:r>
            <a:endParaRPr sz="2700">
              <a:solidFill>
                <a:schemeClr val="lt1"/>
              </a:solidFill>
            </a:endParaRPr>
          </a:p>
        </p:txBody>
      </p:sp>
      <p:pic>
        <p:nvPicPr>
          <p:cNvPr id="122" name="Google Shape;122;p21"/>
          <p:cNvPicPr preferRelativeResize="0"/>
          <p:nvPr/>
        </p:nvPicPr>
        <p:blipFill>
          <a:blip r:embed="rId3">
            <a:alphaModFix/>
          </a:blip>
          <a:stretch>
            <a:fillRect/>
          </a:stretch>
        </p:blipFill>
        <p:spPr>
          <a:xfrm>
            <a:off x="392944" y="2431925"/>
            <a:ext cx="3701174" cy="2456225"/>
          </a:xfrm>
          <a:prstGeom prst="rect">
            <a:avLst/>
          </a:prstGeom>
          <a:noFill/>
          <a:ln>
            <a:noFill/>
          </a:ln>
        </p:spPr>
      </p:pic>
      <p:pic>
        <p:nvPicPr>
          <p:cNvPr id="123" name="Google Shape;123;p21"/>
          <p:cNvPicPr preferRelativeResize="0"/>
          <p:nvPr/>
        </p:nvPicPr>
        <p:blipFill>
          <a:blip r:embed="rId4">
            <a:alphaModFix/>
          </a:blip>
          <a:stretch>
            <a:fillRect/>
          </a:stretch>
        </p:blipFill>
        <p:spPr>
          <a:xfrm>
            <a:off x="4250801" y="2431925"/>
            <a:ext cx="4287223" cy="2456224"/>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