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</a:t>
            </a:r>
            <a:r>
              <a:rPr b="1" lang="en" sz="1400">
                <a:solidFill>
                  <a:schemeClr val="dk1"/>
                </a:solidFill>
              </a:rPr>
              <a:t>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Slide #1: Convergent Boundary (title with picture)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70a1ecb88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770a1ecb88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#10: What happens at a Divergent Boundary?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70a1ecb88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770a1ecb88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#11: What forms at a Divergent Boundary?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770a1ecb88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770a1ecb88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#12: Well known example of landform created at a Divergent Boundary.</a:t>
            </a:r>
            <a:r>
              <a:rPr lang="en">
                <a:solidFill>
                  <a:schemeClr val="dk1"/>
                </a:solidFill>
              </a:rPr>
              <a:t> 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70a1ecb88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770a1ecb88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#13: Transform Fault (title with picture).</a:t>
            </a:r>
            <a:r>
              <a:rPr lang="en">
                <a:solidFill>
                  <a:schemeClr val="dk1"/>
                </a:solidFill>
              </a:rPr>
              <a:t> 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770a1ecb88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770a1ecb88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#14: What happens at a Transform Fault Boundary?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70a1ecb88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770a1ecb88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#15: What forms at a Transform Fault Boundary?</a:t>
            </a:r>
            <a:r>
              <a:rPr lang="en">
                <a:solidFill>
                  <a:schemeClr val="dk1"/>
                </a:solidFill>
              </a:rPr>
              <a:t> 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70a1ecb88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770a1ecb88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#16: Example of a well-known Transform fault and a few facts about it.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70a1ecb88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70a1ecb8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Slide #2: </a:t>
            </a:r>
            <a:r>
              <a:rPr lang="en" sz="1400">
                <a:solidFill>
                  <a:schemeClr val="dk1"/>
                </a:solidFill>
              </a:rPr>
              <a:t>What happens at a Convergent Boundary?</a:t>
            </a:r>
            <a:r>
              <a:rPr lang="en">
                <a:solidFill>
                  <a:schemeClr val="dk1"/>
                </a:solidFill>
              </a:rPr>
              <a:t> </a:t>
            </a:r>
            <a:endParaRPr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70a1ecb88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770a1ecb8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#3: First type of Convergent plate boundary explained.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70a1ecb8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70a1ecb8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#4: Second type of Convergent plate boundary explained.</a:t>
            </a:r>
            <a:r>
              <a:rPr lang="en">
                <a:solidFill>
                  <a:schemeClr val="dk1"/>
                </a:solidFill>
              </a:rPr>
              <a:t> 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770a1ecb88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770a1ecb8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#5: Third type of Convergent plate boundary explained.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70a1ecb88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70a1ecb8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#6: What forms at the 1st Convergent Boundary? – Give well known example of landform created at this boundary.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70a1ecb88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70a1ecb88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#7: What forms at the 2nd Convergent Boundary? – Give well known example of landform created at this boundary.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70a1ecb88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770a1ecb88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#8: What forms at the 3rd Convergent Boundary? – Give well known example of landform created at this boundary.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70a1ecb88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770a1ecb88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#9:Divergent Boundary (title with picture).</a:t>
            </a:r>
            <a:r>
              <a:rPr lang="en">
                <a:solidFill>
                  <a:schemeClr val="dk1"/>
                </a:solidFill>
              </a:rPr>
              <a:t> </a:t>
            </a:r>
            <a:r>
              <a:rPr lang="en" sz="1400">
                <a:solidFill>
                  <a:schemeClr val="dk1"/>
                </a:solidFill>
              </a:rPr>
              <a:t> 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Convergent Boundary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By America Estrada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/>
          <p:nvPr/>
        </p:nvSpPr>
        <p:spPr>
          <a:xfrm>
            <a:off x="1277800" y="310275"/>
            <a:ext cx="6670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happens at a Divergent Boundary</a:t>
            </a:r>
            <a:endParaRPr sz="1800"/>
          </a:p>
        </p:txBody>
      </p:sp>
      <p:sp>
        <p:nvSpPr>
          <p:cNvPr id="116" name="Google Shape;116;p22"/>
          <p:cNvSpPr txBox="1"/>
          <p:nvPr/>
        </p:nvSpPr>
        <p:spPr>
          <a:xfrm>
            <a:off x="1458975" y="1254975"/>
            <a:ext cx="7605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Earthquakes</a:t>
            </a:r>
            <a:r>
              <a:rPr lang="en" sz="1700"/>
              <a:t> happen at divergent boundary.</a:t>
            </a:r>
            <a:endParaRPr sz="17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/>
          <p:nvPr/>
        </p:nvSpPr>
        <p:spPr>
          <a:xfrm>
            <a:off x="1306425" y="272100"/>
            <a:ext cx="6775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forms at a divergent Boundary</a:t>
            </a:r>
            <a:endParaRPr sz="1800"/>
          </a:p>
        </p:txBody>
      </p:sp>
      <p:sp>
        <p:nvSpPr>
          <p:cNvPr id="122" name="Google Shape;122;p23"/>
          <p:cNvSpPr txBox="1"/>
          <p:nvPr/>
        </p:nvSpPr>
        <p:spPr>
          <a:xfrm>
            <a:off x="953350" y="1121400"/>
            <a:ext cx="83688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00"/>
                </a:solidFill>
              </a:rPr>
              <a:t> </a:t>
            </a:r>
            <a:r>
              <a:rPr lang="en" sz="1700"/>
              <a:t>Submarine mountain ridges form at Divergent Boundary.</a:t>
            </a:r>
            <a:endParaRPr sz="17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27BA0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/>
          <p:nvPr/>
        </p:nvSpPr>
        <p:spPr>
          <a:xfrm>
            <a:off x="781575" y="338900"/>
            <a:ext cx="6994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Well known example of landform created at a Divergent Boundary</a:t>
            </a:r>
            <a:endParaRPr sz="1800"/>
          </a:p>
        </p:txBody>
      </p:sp>
      <p:sp>
        <p:nvSpPr>
          <p:cNvPr id="128" name="Google Shape;128;p24"/>
          <p:cNvSpPr txBox="1"/>
          <p:nvPr/>
        </p:nvSpPr>
        <p:spPr>
          <a:xfrm>
            <a:off x="695675" y="1130950"/>
            <a:ext cx="7567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Rift Valleys and mid oceanic ridges form. </a:t>
            </a:r>
            <a:endParaRPr sz="1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/>
          <p:nvPr/>
        </p:nvSpPr>
        <p:spPr>
          <a:xfrm>
            <a:off x="931475" y="1541300"/>
            <a:ext cx="70329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/>
              <a:t>Transform Fault</a:t>
            </a:r>
            <a:endParaRPr sz="43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06666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/>
          <p:nvPr/>
        </p:nvSpPr>
        <p:spPr>
          <a:xfrm>
            <a:off x="855150" y="276725"/>
            <a:ext cx="74337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What happens at a Transform Fault Boundary?</a:t>
            </a:r>
            <a:endParaRPr sz="1700"/>
          </a:p>
        </p:txBody>
      </p:sp>
      <p:sp>
        <p:nvSpPr>
          <p:cNvPr id="139" name="Google Shape;139;p26"/>
          <p:cNvSpPr txBox="1"/>
          <p:nvPr/>
        </p:nvSpPr>
        <p:spPr>
          <a:xfrm>
            <a:off x="466675" y="1083225"/>
            <a:ext cx="8483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An earthquake happens when the two plates are scraping into </a:t>
            </a:r>
            <a:r>
              <a:rPr lang="en" sz="1600"/>
              <a:t>each other</a:t>
            </a:r>
            <a:r>
              <a:rPr lang="en" sz="1600"/>
              <a:t>.</a:t>
            </a:r>
            <a:endParaRPr sz="16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/>
          <p:nvPr/>
        </p:nvSpPr>
        <p:spPr>
          <a:xfrm>
            <a:off x="1354125" y="281650"/>
            <a:ext cx="65748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What forms at a Transform Fault Boundary</a:t>
            </a:r>
            <a:endParaRPr sz="1700"/>
          </a:p>
        </p:txBody>
      </p:sp>
      <p:sp>
        <p:nvSpPr>
          <p:cNvPr id="145" name="Google Shape;145;p27"/>
          <p:cNvSpPr txBox="1"/>
          <p:nvPr/>
        </p:nvSpPr>
        <p:spPr>
          <a:xfrm>
            <a:off x="485750" y="1121400"/>
            <a:ext cx="81207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146" name="Google Shape;146;p27"/>
          <p:cNvSpPr txBox="1"/>
          <p:nvPr/>
        </p:nvSpPr>
        <p:spPr>
          <a:xfrm>
            <a:off x="1010600" y="1111850"/>
            <a:ext cx="7405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A Earthquake happens and it splits in half.</a:t>
            </a:r>
            <a:endParaRPr sz="17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8"/>
          <p:cNvSpPr txBox="1"/>
          <p:nvPr/>
        </p:nvSpPr>
        <p:spPr>
          <a:xfrm>
            <a:off x="1478175" y="329350"/>
            <a:ext cx="5716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Example of a well known Transform fault </a:t>
            </a:r>
            <a:endParaRPr sz="1800"/>
          </a:p>
        </p:txBody>
      </p:sp>
      <p:sp>
        <p:nvSpPr>
          <p:cNvPr id="152" name="Google Shape;152;p28"/>
          <p:cNvSpPr txBox="1"/>
          <p:nvPr/>
        </p:nvSpPr>
        <p:spPr>
          <a:xfrm>
            <a:off x="791125" y="997350"/>
            <a:ext cx="7824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highlight>
                  <a:srgbClr val="FFFFFF"/>
                </a:highlight>
              </a:rPr>
              <a:t>The San Andreas fault is an example. Some facts about it is it is 700 to 800 miles long and about 10 miles deep.</a:t>
            </a:r>
            <a:endParaRPr sz="1800"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266250" y="653825"/>
            <a:ext cx="819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/>
        </p:nvSpPr>
        <p:spPr>
          <a:xfrm>
            <a:off x="333075" y="777850"/>
            <a:ext cx="8598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/>
        </p:nvSpPr>
        <p:spPr>
          <a:xfrm>
            <a:off x="239550" y="253625"/>
            <a:ext cx="8664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What happens at a Convergent Boundary?</a:t>
            </a:r>
            <a:endParaRPr sz="2000"/>
          </a:p>
        </p:txBody>
      </p:sp>
      <p:sp>
        <p:nvSpPr>
          <p:cNvPr id="63" name="Google Shape;63;p14"/>
          <p:cNvSpPr txBox="1"/>
          <p:nvPr/>
        </p:nvSpPr>
        <p:spPr>
          <a:xfrm>
            <a:off x="189925" y="997350"/>
            <a:ext cx="8741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</a:rPr>
              <a:t>At a Convergent Boundary</a:t>
            </a:r>
            <a:r>
              <a:rPr lang="en" sz="1800">
                <a:solidFill>
                  <a:schemeClr val="dk1"/>
                </a:solidFill>
              </a:rPr>
              <a:t> i</a:t>
            </a:r>
            <a:r>
              <a:rPr lang="en" sz="1900">
                <a:solidFill>
                  <a:schemeClr val="dk1"/>
                </a:solidFill>
              </a:rPr>
              <a:t>ts when 2 plates collide into one another.</a:t>
            </a:r>
            <a:endParaRPr sz="1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/>
        </p:nvSpPr>
        <p:spPr>
          <a:xfrm>
            <a:off x="253950" y="699400"/>
            <a:ext cx="46656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O-O</a:t>
            </a:r>
            <a:endParaRPr/>
          </a:p>
        </p:txBody>
      </p:sp>
      <p:sp>
        <p:nvSpPr>
          <p:cNvPr id="69" name="Google Shape;69;p15"/>
          <p:cNvSpPr txBox="1"/>
          <p:nvPr/>
        </p:nvSpPr>
        <p:spPr>
          <a:xfrm>
            <a:off x="253950" y="1312225"/>
            <a:ext cx="86361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highlight>
                  <a:srgbClr val="FFD966"/>
                </a:highlight>
              </a:rPr>
              <a:t>The first type of Convergent Boundary are Oceanic-Oceanic but when 2 oceanic plates collide during a subduction a trench is being formed but also underwater </a:t>
            </a:r>
            <a:r>
              <a:rPr lang="en" sz="1800">
                <a:highlight>
                  <a:srgbClr val="FFD966"/>
                </a:highlight>
              </a:rPr>
              <a:t>volcanoes are being formed too.</a:t>
            </a:r>
            <a:endParaRPr sz="1800">
              <a:highlight>
                <a:srgbClr val="FFD966"/>
              </a:highlight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253950" y="310275"/>
            <a:ext cx="7844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First type of Convergent plate boundary explained.</a:t>
            </a:r>
            <a:r>
              <a:rPr lang="en">
                <a:solidFill>
                  <a:schemeClr val="dk1"/>
                </a:solidFill>
              </a:rPr>
              <a:t> </a:t>
            </a:r>
            <a:endParaRPr sz="17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/>
        </p:nvSpPr>
        <p:spPr>
          <a:xfrm>
            <a:off x="288500" y="780000"/>
            <a:ext cx="55419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O-C</a:t>
            </a:r>
            <a:endParaRPr/>
          </a:p>
        </p:txBody>
      </p:sp>
      <p:sp>
        <p:nvSpPr>
          <p:cNvPr id="76" name="Google Shape;76;p16"/>
          <p:cNvSpPr txBox="1"/>
          <p:nvPr/>
        </p:nvSpPr>
        <p:spPr>
          <a:xfrm>
            <a:off x="189925" y="205300"/>
            <a:ext cx="8502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Second type of Convergent plate boundary explained.</a:t>
            </a:r>
            <a:endParaRPr sz="1800"/>
          </a:p>
        </p:txBody>
      </p:sp>
      <p:sp>
        <p:nvSpPr>
          <p:cNvPr id="77" name="Google Shape;77;p16"/>
          <p:cNvSpPr txBox="1"/>
          <p:nvPr/>
        </p:nvSpPr>
        <p:spPr>
          <a:xfrm>
            <a:off x="288500" y="1148975"/>
            <a:ext cx="8388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highlight>
                  <a:srgbClr val="FFFF00"/>
                </a:highlight>
              </a:rPr>
              <a:t>When a Ocean and continental plate collide the Oceanic gets denser and subducts but the continental plate is near a Mountain or a </a:t>
            </a:r>
            <a:r>
              <a:rPr lang="en" sz="1700">
                <a:highlight>
                  <a:srgbClr val="FFFF00"/>
                </a:highlight>
              </a:rPr>
              <a:t>Volcano</a:t>
            </a:r>
            <a:r>
              <a:rPr lang="en" sz="1700">
                <a:highlight>
                  <a:srgbClr val="FFFF00"/>
                </a:highlight>
              </a:rPr>
              <a:t> plate.</a:t>
            </a:r>
            <a:endParaRPr sz="170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/>
        </p:nvSpPr>
        <p:spPr>
          <a:xfrm>
            <a:off x="523450" y="671375"/>
            <a:ext cx="4904400" cy="14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C-C</a:t>
            </a:r>
            <a:endParaRPr/>
          </a:p>
        </p:txBody>
      </p:sp>
      <p:sp>
        <p:nvSpPr>
          <p:cNvPr id="83" name="Google Shape;83;p17"/>
          <p:cNvSpPr txBox="1"/>
          <p:nvPr/>
        </p:nvSpPr>
        <p:spPr>
          <a:xfrm>
            <a:off x="523450" y="221375"/>
            <a:ext cx="820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Third type of Convergent plate boundary explained.</a:t>
            </a:r>
            <a:r>
              <a:rPr lang="en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84" name="Google Shape;84;p17"/>
          <p:cNvSpPr txBox="1"/>
          <p:nvPr/>
        </p:nvSpPr>
        <p:spPr>
          <a:xfrm>
            <a:off x="332075" y="1165950"/>
            <a:ext cx="829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7"/>
          <p:cNvSpPr txBox="1"/>
          <p:nvPr/>
        </p:nvSpPr>
        <p:spPr>
          <a:xfrm>
            <a:off x="472275" y="1239750"/>
            <a:ext cx="79107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highlight>
                  <a:srgbClr val="FFFF00"/>
                </a:highlight>
              </a:rPr>
              <a:t>Continental- Continental plates move away from each other.Molten lava is pushed up from each other and becomes new crust after it cools</a:t>
            </a:r>
            <a:endParaRPr sz="160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6A5AF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/>
        </p:nvSpPr>
        <p:spPr>
          <a:xfrm>
            <a:off x="1725475" y="200400"/>
            <a:ext cx="5211900" cy="5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forms at the 1st Boundary?</a:t>
            </a:r>
            <a:endParaRPr sz="1800"/>
          </a:p>
        </p:txBody>
      </p:sp>
      <p:sp>
        <p:nvSpPr>
          <p:cNvPr id="91" name="Google Shape;91;p18"/>
          <p:cNvSpPr txBox="1"/>
          <p:nvPr/>
        </p:nvSpPr>
        <p:spPr>
          <a:xfrm>
            <a:off x="683400" y="1092775"/>
            <a:ext cx="7777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The 1st boundary that forms is a earthquake.</a:t>
            </a:r>
            <a:r>
              <a:rPr lang="en" sz="1600">
                <a:solidFill>
                  <a:schemeClr val="lt1"/>
                </a:solidFill>
              </a:rPr>
              <a:t> </a:t>
            </a:r>
            <a:endParaRPr sz="16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/>
        </p:nvSpPr>
        <p:spPr>
          <a:xfrm>
            <a:off x="437575" y="175175"/>
            <a:ext cx="8064000" cy="6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What forms at the 2nd convergent </a:t>
            </a:r>
            <a:r>
              <a:rPr lang="en" sz="1700"/>
              <a:t>Boundary</a:t>
            </a:r>
            <a:r>
              <a:rPr lang="en" sz="1700"/>
              <a:t>.</a:t>
            </a:r>
            <a:endParaRPr sz="1700"/>
          </a:p>
        </p:txBody>
      </p:sp>
      <p:sp>
        <p:nvSpPr>
          <p:cNvPr id="97" name="Google Shape;97;p19"/>
          <p:cNvSpPr txBox="1"/>
          <p:nvPr/>
        </p:nvSpPr>
        <p:spPr>
          <a:xfrm>
            <a:off x="628900" y="892375"/>
            <a:ext cx="798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9"/>
          <p:cNvSpPr txBox="1"/>
          <p:nvPr/>
        </p:nvSpPr>
        <p:spPr>
          <a:xfrm>
            <a:off x="819750" y="1073675"/>
            <a:ext cx="7911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highlight>
                  <a:schemeClr val="lt1"/>
                </a:highlight>
              </a:rPr>
              <a:t>A deep ocean trench forms</a:t>
            </a:r>
            <a:r>
              <a:rPr lang="en" sz="1700">
                <a:solidFill>
                  <a:schemeClr val="lt1"/>
                </a:solidFill>
              </a:rPr>
              <a:t>.</a:t>
            </a:r>
            <a:r>
              <a:rPr lang="en" sz="1700"/>
              <a:t> </a:t>
            </a:r>
            <a:endParaRPr sz="17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/>
        </p:nvSpPr>
        <p:spPr>
          <a:xfrm>
            <a:off x="546200" y="660000"/>
            <a:ext cx="6087900" cy="17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0"/>
          <p:cNvSpPr txBox="1"/>
          <p:nvPr/>
        </p:nvSpPr>
        <p:spPr>
          <a:xfrm>
            <a:off x="1564075" y="329350"/>
            <a:ext cx="56874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What forms at the 3rd Convergent Boundary</a:t>
            </a:r>
            <a:endParaRPr sz="1700"/>
          </a:p>
        </p:txBody>
      </p:sp>
      <p:sp>
        <p:nvSpPr>
          <p:cNvPr id="105" name="Google Shape;105;p20"/>
          <p:cNvSpPr txBox="1"/>
          <p:nvPr/>
        </p:nvSpPr>
        <p:spPr>
          <a:xfrm>
            <a:off x="504825" y="1035500"/>
            <a:ext cx="74718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/>
        </p:nvSpPr>
        <p:spPr>
          <a:xfrm>
            <a:off x="1298850" y="1407675"/>
            <a:ext cx="62982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Divergent Boundary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