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</a:t>
            </a:r>
            <a:r>
              <a:rPr b="1" lang="en" sz="1400">
                <a:solidFill>
                  <a:schemeClr val="dk1"/>
                </a:solidFill>
              </a:rPr>
              <a:t>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Slide #1: Convergent Boundary (title with picture)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70a1ecb8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70a1ecb8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#10: What happens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70a1ecb8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70a1ecb8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#11: What forms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70a1ecb8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70a1ecb8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#12: Well known example of landform created at a Divergent Boundary.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70a1ecb8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70a1ecb8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#13: Transform Fault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70a1ecb8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70a1ecb8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#14: What happens at a Transform Fault Boundary?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0a1ecb8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0a1ecb8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#15: What forms at a Transform Fault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70a1ecb8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70a1ecb8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#16: Example of a well-known Transform fault and a few facts about it.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70a1ecb8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70a1ecb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Slide #2: </a:t>
            </a:r>
            <a:r>
              <a:rPr lang="en" sz="1400">
                <a:solidFill>
                  <a:schemeClr val="dk1"/>
                </a:solidFill>
              </a:rPr>
              <a:t>What happens at a Convergent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70a1ecb8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70a1ecb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#3: First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70a1ecb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70a1ecb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#4: Second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70a1ecb8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70a1ecb8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#5: Third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70a1ecb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70a1ecb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#6: What forms at the 1st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70a1ecb8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70a1ecb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#7: What forms at the 2nd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70a1ecb8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70a1ecb8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#8: What forms at the 3rd Convergent Boundary? – Give well known example of landform created at this boundary.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70a1ecb8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70a1ecb8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#9:Divergent Boundary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B539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116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Convergent </a:t>
            </a:r>
            <a:r>
              <a:rPr lang="en"/>
              <a:t>Boundary</a:t>
            </a:r>
            <a:r>
              <a:rPr lang="en"/>
              <a:t> 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587" y="1665475"/>
            <a:ext cx="6760826" cy="34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/>
        </p:nvSpPr>
        <p:spPr>
          <a:xfrm>
            <a:off x="1505275" y="440600"/>
            <a:ext cx="5892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What happens at a Divergent Boundary</a:t>
            </a:r>
            <a:endParaRPr sz="2500"/>
          </a:p>
        </p:txBody>
      </p:sp>
      <p:sp>
        <p:nvSpPr>
          <p:cNvPr id="125" name="Google Shape;125;p22"/>
          <p:cNvSpPr txBox="1"/>
          <p:nvPr/>
        </p:nvSpPr>
        <p:spPr>
          <a:xfrm>
            <a:off x="2143125" y="3139100"/>
            <a:ext cx="4912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Where plates move away from each other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/>
        </p:nvSpPr>
        <p:spPr>
          <a:xfrm>
            <a:off x="1392725" y="195650"/>
            <a:ext cx="5604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What forms a Divergent Boundary</a:t>
            </a:r>
            <a:endParaRPr sz="2500"/>
          </a:p>
        </p:txBody>
      </p:sp>
      <p:sp>
        <p:nvSpPr>
          <p:cNvPr id="131" name="Google Shape;131;p23"/>
          <p:cNvSpPr txBox="1"/>
          <p:nvPr/>
        </p:nvSpPr>
        <p:spPr>
          <a:xfrm>
            <a:off x="3733025" y="2959175"/>
            <a:ext cx="5604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Molten lava is pushed up from Earth and becomes new crust after it cools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/>
        </p:nvSpPr>
        <p:spPr>
          <a:xfrm>
            <a:off x="839700" y="455450"/>
            <a:ext cx="6574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Landform created by a Divergent Boundary</a:t>
            </a:r>
            <a:endParaRPr sz="2500"/>
          </a:p>
        </p:txBody>
      </p:sp>
      <p:sp>
        <p:nvSpPr>
          <p:cNvPr id="137" name="Google Shape;137;p24"/>
          <p:cNvSpPr txBox="1"/>
          <p:nvPr/>
        </p:nvSpPr>
        <p:spPr>
          <a:xfrm>
            <a:off x="4474200" y="2524500"/>
            <a:ext cx="46698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Two landforms that are created from divergent boundaries are rift valleys and mid-oceanic ridges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/>
        </p:nvSpPr>
        <p:spPr>
          <a:xfrm>
            <a:off x="3213750" y="196675"/>
            <a:ext cx="2716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Transform Fault</a:t>
            </a:r>
            <a:endParaRPr sz="2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/>
        </p:nvSpPr>
        <p:spPr>
          <a:xfrm>
            <a:off x="1015900" y="676425"/>
            <a:ext cx="8786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What happens at a </a:t>
            </a:r>
            <a:r>
              <a:rPr lang="en" sz="2500"/>
              <a:t>Transform</a:t>
            </a:r>
            <a:r>
              <a:rPr lang="en" sz="2500"/>
              <a:t> Fault Boundary</a:t>
            </a:r>
            <a:endParaRPr sz="2500"/>
          </a:p>
        </p:txBody>
      </p:sp>
      <p:sp>
        <p:nvSpPr>
          <p:cNvPr id="148" name="Google Shape;148;p26"/>
          <p:cNvSpPr txBox="1"/>
          <p:nvPr/>
        </p:nvSpPr>
        <p:spPr>
          <a:xfrm>
            <a:off x="3958600" y="2325450"/>
            <a:ext cx="4414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Two plates slide past </a:t>
            </a:r>
            <a:r>
              <a:rPr lang="en" sz="2000"/>
              <a:t>each other</a:t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/>
        </p:nvSpPr>
        <p:spPr>
          <a:xfrm>
            <a:off x="1356175" y="516375"/>
            <a:ext cx="6696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What forms a Transform Boundary</a:t>
            </a:r>
            <a:endParaRPr sz="2500"/>
          </a:p>
        </p:txBody>
      </p:sp>
      <p:sp>
        <p:nvSpPr>
          <p:cNvPr id="154" name="Google Shape;154;p27"/>
          <p:cNvSpPr txBox="1"/>
          <p:nvPr/>
        </p:nvSpPr>
        <p:spPr>
          <a:xfrm>
            <a:off x="728550" y="2893950"/>
            <a:ext cx="3163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When two Tectonic plates slide past </a:t>
            </a:r>
            <a:r>
              <a:rPr lang="en" sz="2000"/>
              <a:t>each</a:t>
            </a:r>
            <a:r>
              <a:rPr lang="en" sz="2000"/>
              <a:t> other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/>
        </p:nvSpPr>
        <p:spPr>
          <a:xfrm>
            <a:off x="4341600" y="4035300"/>
            <a:ext cx="4802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San Andreas Fault and Queen Charlotte Fault are transform plate boundaries</a:t>
            </a:r>
            <a:endParaRPr sz="2200"/>
          </a:p>
        </p:txBody>
      </p:sp>
      <p:sp>
        <p:nvSpPr>
          <p:cNvPr id="160" name="Google Shape;160;p28"/>
          <p:cNvSpPr txBox="1"/>
          <p:nvPr/>
        </p:nvSpPr>
        <p:spPr>
          <a:xfrm>
            <a:off x="236000" y="3225475"/>
            <a:ext cx="301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San </a:t>
            </a:r>
            <a:r>
              <a:rPr lang="en" sz="1800"/>
              <a:t>Andreas</a:t>
            </a:r>
            <a:r>
              <a:rPr lang="en" sz="1800"/>
              <a:t> fault is closest to us</a:t>
            </a:r>
            <a:endParaRPr sz="1800"/>
          </a:p>
        </p:txBody>
      </p:sp>
      <p:sp>
        <p:nvSpPr>
          <p:cNvPr id="161" name="Google Shape;161;p28"/>
          <p:cNvSpPr txBox="1"/>
          <p:nvPr/>
        </p:nvSpPr>
        <p:spPr>
          <a:xfrm>
            <a:off x="1382175" y="450075"/>
            <a:ext cx="5503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Example of a </a:t>
            </a:r>
            <a:r>
              <a:rPr lang="en" sz="2500"/>
              <a:t>Transform</a:t>
            </a:r>
            <a:r>
              <a:rPr lang="en" sz="2500"/>
              <a:t> Fault</a:t>
            </a:r>
            <a:endParaRPr sz="2500"/>
          </a:p>
        </p:txBody>
      </p:sp>
      <p:sp>
        <p:nvSpPr>
          <p:cNvPr id="162" name="Google Shape;162;p28"/>
          <p:cNvSpPr txBox="1"/>
          <p:nvPr/>
        </p:nvSpPr>
        <p:spPr>
          <a:xfrm>
            <a:off x="5512100" y="2467675"/>
            <a:ext cx="323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They occur at plate Boundaries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4EA7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8900" y="2397850"/>
            <a:ext cx="4878898" cy="27456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968900" y="547300"/>
            <a:ext cx="4971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What happens at a Convergent Boundary</a:t>
            </a:r>
            <a:endParaRPr sz="2000"/>
          </a:p>
        </p:txBody>
      </p:sp>
      <p:sp>
        <p:nvSpPr>
          <p:cNvPr id="62" name="Google Shape;62;p14"/>
          <p:cNvSpPr txBox="1"/>
          <p:nvPr/>
        </p:nvSpPr>
        <p:spPr>
          <a:xfrm>
            <a:off x="3640275" y="3960875"/>
            <a:ext cx="2505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Two plates that move toward </a:t>
            </a:r>
            <a:r>
              <a:rPr lang="en" sz="1600"/>
              <a:t>each other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C002"/>
            </a:gs>
            <a:gs pos="100000">
              <a:srgbClr val="795B0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546200" y="477925"/>
            <a:ext cx="4665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O-O</a:t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1641450" y="781825"/>
            <a:ext cx="586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First type of Convergent plate boundary explained</a:t>
            </a:r>
            <a:endParaRPr sz="20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800" y="1682650"/>
            <a:ext cx="7122400" cy="34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6112500" y="3511700"/>
            <a:ext cx="3031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When two oceanic plates collide.</a:t>
            </a:r>
            <a:endParaRPr sz="1600"/>
          </a:p>
        </p:txBody>
      </p:sp>
      <p:sp>
        <p:nvSpPr>
          <p:cNvPr id="71" name="Google Shape;71;p15"/>
          <p:cNvSpPr txBox="1"/>
          <p:nvPr/>
        </p:nvSpPr>
        <p:spPr>
          <a:xfrm>
            <a:off x="3040800" y="1179075"/>
            <a:ext cx="403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Oceanic-</a:t>
            </a:r>
            <a:r>
              <a:rPr lang="en" sz="2400"/>
              <a:t>Oceanic</a:t>
            </a:r>
            <a:r>
              <a:rPr lang="en" sz="2400"/>
              <a:t> </a:t>
            </a:r>
            <a:endParaRPr sz="2400"/>
          </a:p>
        </p:txBody>
      </p:sp>
      <p:sp>
        <p:nvSpPr>
          <p:cNvPr id="72" name="Google Shape;72;p15"/>
          <p:cNvSpPr txBox="1"/>
          <p:nvPr/>
        </p:nvSpPr>
        <p:spPr>
          <a:xfrm>
            <a:off x="1686675" y="2238425"/>
            <a:ext cx="224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subduction, a trench is formed.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250350" y="398275"/>
            <a:ext cx="55419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O-C</a:t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2394025" y="1167125"/>
            <a:ext cx="4021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Second type of plate boundary </a:t>
            </a:r>
            <a:endParaRPr sz="2000"/>
          </a:p>
        </p:txBody>
      </p:sp>
      <p:sp>
        <p:nvSpPr>
          <p:cNvPr id="79" name="Google Shape;79;p16"/>
          <p:cNvSpPr txBox="1"/>
          <p:nvPr/>
        </p:nvSpPr>
        <p:spPr>
          <a:xfrm>
            <a:off x="2626350" y="1702875"/>
            <a:ext cx="3165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Oceanic</a:t>
            </a:r>
            <a:r>
              <a:rPr lang="en" sz="2400"/>
              <a:t>-Continental</a:t>
            </a:r>
            <a:endParaRPr sz="24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1438" y="2300125"/>
            <a:ext cx="4895715" cy="25817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479775" y="2122450"/>
            <a:ext cx="2045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 continental and </a:t>
            </a:r>
            <a:r>
              <a:rPr lang="en"/>
              <a:t>oceanic</a:t>
            </a:r>
            <a:r>
              <a:rPr lang="en"/>
              <a:t> plates collide.</a:t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6524625" y="3984000"/>
            <a:ext cx="2270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Oceanic</a:t>
            </a:r>
            <a:r>
              <a:rPr lang="en"/>
              <a:t> plate is denser and subducts.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4D79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-42450" y="0"/>
            <a:ext cx="35277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C-C</a:t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1181425" y="815550"/>
            <a:ext cx="6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Third type of convergent plate boundary explained</a:t>
            </a:r>
            <a:endParaRPr sz="2000"/>
          </a:p>
        </p:txBody>
      </p:sp>
      <p:sp>
        <p:nvSpPr>
          <p:cNvPr id="89" name="Google Shape;89;p17"/>
          <p:cNvSpPr txBox="1"/>
          <p:nvPr/>
        </p:nvSpPr>
        <p:spPr>
          <a:xfrm>
            <a:off x="2303075" y="1411275"/>
            <a:ext cx="4082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Continental</a:t>
            </a:r>
            <a:r>
              <a:rPr lang="en" sz="2400"/>
              <a:t>-Continental</a:t>
            </a:r>
            <a:endParaRPr sz="2400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138" y="2068500"/>
            <a:ext cx="4991425" cy="28688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302275" y="2683050"/>
            <a:ext cx="2000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two </a:t>
            </a:r>
            <a:r>
              <a:rPr lang="en"/>
              <a:t>continental</a:t>
            </a:r>
            <a:r>
              <a:rPr lang="en"/>
              <a:t> plates collide</a:t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7325425" y="1411275"/>
            <a:ext cx="2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7092925" y="3814825"/>
            <a:ext cx="2000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Mountains are formed because plates “squish” together.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1717000" y="60625"/>
            <a:ext cx="5193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starts a Oceanic-Oceanic convergent                                boundary     </a:t>
            </a:r>
            <a:endParaRPr sz="2000"/>
          </a:p>
        </p:txBody>
      </p:sp>
      <p:sp>
        <p:nvSpPr>
          <p:cNvPr id="99" name="Google Shape;99;p18"/>
          <p:cNvSpPr txBox="1"/>
          <p:nvPr/>
        </p:nvSpPr>
        <p:spPr>
          <a:xfrm>
            <a:off x="0" y="2187900"/>
            <a:ext cx="2970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It starts when two Oceanic plates collide.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/>
        </p:nvSpPr>
        <p:spPr>
          <a:xfrm>
            <a:off x="523450" y="671375"/>
            <a:ext cx="51891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 txBox="1"/>
          <p:nvPr/>
        </p:nvSpPr>
        <p:spPr>
          <a:xfrm>
            <a:off x="1888775" y="671375"/>
            <a:ext cx="5295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What starts a Oceanic-Continental convergent boundary</a:t>
            </a:r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514475" y="2844725"/>
            <a:ext cx="3092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It begins after an Ocean and </a:t>
            </a:r>
            <a:r>
              <a:rPr lang="en" sz="1800"/>
              <a:t>Continental</a:t>
            </a:r>
            <a:r>
              <a:rPr lang="en" sz="1800"/>
              <a:t> plate collide.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/>
        </p:nvSpPr>
        <p:spPr>
          <a:xfrm>
            <a:off x="546200" y="660000"/>
            <a:ext cx="6087900" cy="17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0"/>
          <p:cNvSpPr txBox="1"/>
          <p:nvPr/>
        </p:nvSpPr>
        <p:spPr>
          <a:xfrm>
            <a:off x="1676575" y="601400"/>
            <a:ext cx="4466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What starts a Continental-Continental convergent boundary</a:t>
            </a:r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2050475" y="3703625"/>
            <a:ext cx="3173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way it happens is when two </a:t>
            </a:r>
            <a:r>
              <a:rPr lang="en" sz="1800"/>
              <a:t>Continental</a:t>
            </a:r>
            <a:r>
              <a:rPr lang="en" sz="1800"/>
              <a:t> plates </a:t>
            </a:r>
            <a:r>
              <a:rPr lang="en" sz="1800"/>
              <a:t>collide</a:t>
            </a:r>
            <a:r>
              <a:rPr lang="en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/>
        </p:nvSpPr>
        <p:spPr>
          <a:xfrm>
            <a:off x="2303100" y="0"/>
            <a:ext cx="4911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Divergent plate boundary</a:t>
            </a:r>
            <a:endParaRPr sz="2500"/>
          </a:p>
        </p:txBody>
      </p:sp>
      <p:sp>
        <p:nvSpPr>
          <p:cNvPr id="119" name="Google Shape;119;p21"/>
          <p:cNvSpPr txBox="1"/>
          <p:nvPr/>
        </p:nvSpPr>
        <p:spPr>
          <a:xfrm>
            <a:off x="2255550" y="4054850"/>
            <a:ext cx="43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