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Boogaloo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Boogaloo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182600" y="329175"/>
            <a:ext cx="67788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Boogaloo"/>
                <a:ea typeface="Boogaloo"/>
                <a:cs typeface="Boogaloo"/>
                <a:sym typeface="Boogaloo"/>
              </a:rPr>
              <a:t>Convergent Boundary:</a:t>
            </a:r>
            <a:endParaRPr sz="66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595" y="1768400"/>
            <a:ext cx="5026830" cy="281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1964850" y="644675"/>
            <a:ext cx="521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What happens at a Divergent Boundary?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608100" y="1467600"/>
            <a:ext cx="7927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At a divergent boundary new crust is made, its when the molten lava gets pushed up from earth and then it become new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crust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after it cools.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300" y="2331051"/>
            <a:ext cx="2057402" cy="29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2116800" y="534900"/>
            <a:ext cx="491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What forms at a Divergent Boundary?: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525750" y="1440175"/>
            <a:ext cx="8092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At a divergent boundary ridges form, which is a mountain range. It forms when magma escapes into the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space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between the spreading tectonic plates. 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500" y="2917675"/>
            <a:ext cx="5623000" cy="19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/>
        </p:nvSpPr>
        <p:spPr>
          <a:xfrm>
            <a:off x="3406200" y="425200"/>
            <a:ext cx="233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Transform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Fault: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320100" y="1316750"/>
            <a:ext cx="8503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Its a type of fault that where two tectonic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plates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slide past one another.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It's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also where no crust gets destroyed and the closest fault to su is the San Andreas fault. 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150" y="2905500"/>
            <a:ext cx="1907689" cy="204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/>
        </p:nvSpPr>
        <p:spPr>
          <a:xfrm>
            <a:off x="246900" y="425200"/>
            <a:ext cx="865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Well known example of landform created at a Divergent Boundary. </a:t>
            </a:r>
            <a:endParaRPr b="1" sz="280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246900" y="1193300"/>
            <a:ext cx="8650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An example is when the plates move apart allowing molten magma to rise and form new crust in the form of ridges, valleys and volcanoes. Also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landforms created created by divergent plates include the Mid Atlantic Ridge and the Great African Rift Valley.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375" y="3254400"/>
            <a:ext cx="2613241" cy="17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1575000" y="466350"/>
            <a:ext cx="599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What happens at a Transform Fault Boundary?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482400" y="1261900"/>
            <a:ext cx="8179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In a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transform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fault boundary, two tectonic plates slide alongside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each other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and when it occurs the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scraping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of the two plates causes earthquakes. 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775" y="2658625"/>
            <a:ext cx="3792441" cy="20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/>
        </p:nvSpPr>
        <p:spPr>
          <a:xfrm>
            <a:off x="1629900" y="768100"/>
            <a:ext cx="588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What forms at a Transform Fault Boundary?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164550" y="1536200"/>
            <a:ext cx="8814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As the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plates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rub against each other, huge stresses can cause portions of the rock to break, resulting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in earthquakes. When these occur in places its called faults.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466" y="2772525"/>
            <a:ext cx="1783075" cy="22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/>
        </p:nvSpPr>
        <p:spPr>
          <a:xfrm>
            <a:off x="299400" y="301750"/>
            <a:ext cx="854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Example of a well-known Transform fault and a few facts about it. 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196500" y="970950"/>
            <a:ext cx="8787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The San Andreas fault and the Queen Charlottes fault are transform plate boundaries developing, where the pacific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plate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moves north ward and past the north American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plates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. A fact for the San Andreas fault is that it was 700-800 miles long and about 10 miles deep. A fact about the Queen Charlottes fault is that it is an active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transform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fault that marks the boundary of the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North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American and the Pacific plate. 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525" y="3648450"/>
            <a:ext cx="2221849" cy="14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500" y="3565488"/>
            <a:ext cx="1472202" cy="157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09725" y="219475"/>
            <a:ext cx="88194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oogaloo"/>
                <a:ea typeface="Boogaloo"/>
                <a:cs typeface="Boogaloo"/>
                <a:sym typeface="Boogaloo"/>
              </a:rPr>
              <a:t>What happens at a Convergent Boundary?:</a:t>
            </a:r>
            <a:endParaRPr sz="2500">
              <a:latin typeface="Boogaloo"/>
              <a:ea typeface="Boogaloo"/>
              <a:cs typeface="Boogaloo"/>
              <a:sym typeface="Boogalo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Boogaloo"/>
              <a:ea typeface="Boogaloo"/>
              <a:cs typeface="Boogaloo"/>
              <a:sym typeface="Boogalo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oogaloo"/>
                <a:ea typeface="Boogaloo"/>
                <a:cs typeface="Boogaloo"/>
                <a:sym typeface="Boogaloo"/>
              </a:rPr>
              <a:t>In a Convergent Boundary two plates move toward each other, the denser plate subducts/goes below the dense plate and then the plate melts and become part of the mantle.</a:t>
            </a:r>
            <a:endParaRPr sz="25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425" y="2328175"/>
            <a:ext cx="5274010" cy="251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0" y="0"/>
            <a:ext cx="14427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O-O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134850" y="589775"/>
            <a:ext cx="8874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The first type of Convergent plate boundary is Oceanic-Oceanic. Oceanic-Oceanic is when two oceanic plates collide during subduction, then a trench is formed, not only do trenches form but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underwater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volcanoes form as well.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288" y="2498375"/>
            <a:ext cx="4471424" cy="226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0" y="0"/>
            <a:ext cx="11349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O-C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0" y="663150"/>
            <a:ext cx="9144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The second type of Convergent plate boundary is the Oceanic-Continental. The Oceanic-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Continental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is when an ocean and a continental plate collide, the oceanic plate is denser and subducts and then mountains or volcanoes form near the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continental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plate. 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701" y="2571750"/>
            <a:ext cx="3728600" cy="2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0" y="0"/>
            <a:ext cx="8070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C-C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109725" y="672900"/>
            <a:ext cx="8435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The third type of Convergent plate boundary is the Continental-Continental. The Continental-Continental is when two continental plates collide, then mountains are formed because of the plates that “squish” together.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250" y="2581500"/>
            <a:ext cx="4590600" cy="2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1522350" y="178300"/>
            <a:ext cx="60993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What forms at th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e 1st Convergent Boundary?: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162300" y="898600"/>
            <a:ext cx="8819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The thing that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forms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at the 1st Convergent Boundary is a deep ocean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trench, which forms a line of the two colliding plates. One plate that is made of oceanic crust can slide down underneath the other plate which then forms the narrow and deep trench.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225" y="2807200"/>
            <a:ext cx="3611555" cy="20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523450" y="671375"/>
            <a:ext cx="51891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/>
        </p:nvSpPr>
        <p:spPr>
          <a:xfrm>
            <a:off x="1602450" y="425200"/>
            <a:ext cx="593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What forms at the 2nd Convergent Boundary?: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192025" y="1275600"/>
            <a:ext cx="8503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The thing that forms is that the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collision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of tectonic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plates can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result in earthquakes, volcanoes, the formation of mountains and also other geological events. 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100" y="2905500"/>
            <a:ext cx="2949798" cy="20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546200" y="660000"/>
            <a:ext cx="6087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1528050" y="425200"/>
            <a:ext cx="608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What forms at the 3rd Convergent Boundary? 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333750" y="1234425"/>
            <a:ext cx="8476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The third one is when they transform which is when two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plates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are going the opposite way from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each other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and they slide past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each other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. THen it causes earthquakes and other things. 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0775" y="3016725"/>
            <a:ext cx="3302445" cy="21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2990100" y="397775"/>
            <a:ext cx="316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Divergent Boundary: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329175" y="1371600"/>
            <a:ext cx="831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450300" y="1316725"/>
            <a:ext cx="8243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Divergent boundary is where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plates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move away from each other. They also create new crust which is why its called constructive boundary. Then molten lava is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pushed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up from earth and becomes new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crust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after</a:t>
            </a:r>
            <a:r>
              <a:rPr lang="en" sz="2800">
                <a:latin typeface="Boogaloo"/>
                <a:ea typeface="Boogaloo"/>
                <a:cs typeface="Boogaloo"/>
                <a:sym typeface="Boogaloo"/>
              </a:rPr>
              <a:t> it cools. </a:t>
            </a:r>
            <a:endParaRPr sz="280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7775" y="3295425"/>
            <a:ext cx="2914605" cy="16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