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x="6858000" cy="9144000"/>
  <p:embeddedFontLst>
    <p:embeddedFont>
      <p:font typeface="ABeeZee"/>
      <p:regular r:id="rId22"/>
      <p: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font" Target="fonts/ABeeZee-regular.fntdata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ABeeZee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</a:t>
            </a:r>
            <a:r>
              <a:rPr b="1" lang="en" sz="1400">
                <a:solidFill>
                  <a:schemeClr val="dk1"/>
                </a:solidFill>
              </a:rPr>
              <a:t>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Slide #1: Convergent Boundary (title with picture)</a:t>
            </a:r>
            <a:r>
              <a:rPr lang="en">
                <a:solidFill>
                  <a:schemeClr val="dk1"/>
                </a:solidFill>
              </a:rPr>
              <a:t> 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770a1ecb88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770a1ecb88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Slide #10: What happens at a Divergent Boundary?</a:t>
            </a:r>
            <a:endParaRPr b="1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770a1ecb88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770a1ecb88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Slide #11: What forms at a Divergent Boundary?</a:t>
            </a:r>
            <a:endParaRPr b="1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770a1ecb88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770a1ecb88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Slide #12: Well known example of landform created at a Divergent Boundary.</a:t>
            </a:r>
            <a:r>
              <a:rPr lang="en">
                <a:solidFill>
                  <a:schemeClr val="dk1"/>
                </a:solidFill>
              </a:rPr>
              <a:t> </a:t>
            </a:r>
            <a:endParaRPr b="1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770a1ecb88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770a1ecb88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Slide #13: Transform Fault (title with picture).</a:t>
            </a:r>
            <a:r>
              <a:rPr lang="en">
                <a:solidFill>
                  <a:schemeClr val="dk1"/>
                </a:solidFill>
              </a:rPr>
              <a:t> </a:t>
            </a:r>
            <a:endParaRPr b="1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770a1ecb88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770a1ecb88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Slide #14: What happens at a Transform Fault Boundary?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770a1ecb88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770a1ecb88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Slide #15: What forms at a Transform Fault Boundary?</a:t>
            </a:r>
            <a:r>
              <a:rPr lang="en">
                <a:solidFill>
                  <a:schemeClr val="dk1"/>
                </a:solidFill>
              </a:rPr>
              <a:t> </a:t>
            </a:r>
            <a:endParaRPr b="1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770a1ecb88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770a1ecb88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Slide #16: Example of a well-known Transform fault and a few facts about it.</a:t>
            </a:r>
            <a:r>
              <a:rPr lang="en">
                <a:solidFill>
                  <a:schemeClr val="dk1"/>
                </a:solidFill>
              </a:rPr>
              <a:t> 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70a1ecb88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70a1ecb88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Slide #2: </a:t>
            </a:r>
            <a:r>
              <a:rPr lang="en" sz="1400">
                <a:solidFill>
                  <a:schemeClr val="dk1"/>
                </a:solidFill>
              </a:rPr>
              <a:t>What happens at a Convergent Boundary?</a:t>
            </a:r>
            <a:r>
              <a:rPr lang="en">
                <a:solidFill>
                  <a:schemeClr val="dk1"/>
                </a:solidFill>
              </a:rPr>
              <a:t> </a:t>
            </a:r>
            <a:endParaRPr sz="14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70a1ecb88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70a1ecb88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Slide #3: First type of Convergent plate boundary explained.</a:t>
            </a:r>
            <a:r>
              <a:rPr lang="en">
                <a:solidFill>
                  <a:schemeClr val="dk1"/>
                </a:solidFill>
              </a:rPr>
              <a:t> 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70a1ecb88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70a1ecb88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Slide #4: Second type of Convergent plate boundary explained.</a:t>
            </a:r>
            <a:r>
              <a:rPr lang="en">
                <a:solidFill>
                  <a:schemeClr val="dk1"/>
                </a:solidFill>
              </a:rPr>
              <a:t> </a:t>
            </a:r>
            <a:endParaRPr b="1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770a1ecb88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770a1ecb88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Slide #5: Third type of Convergent plate boundary explained.</a:t>
            </a:r>
            <a:r>
              <a:rPr lang="en">
                <a:solidFill>
                  <a:schemeClr val="dk1"/>
                </a:solidFill>
              </a:rPr>
              <a:t> 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770a1ecb88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770a1ecb88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Slide #6: What forms at the 1st Convergent Boundary? – Give well known example of landform created at this boundary.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770a1ecb88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770a1ecb88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Slide #7: What forms at the 2nd Convergent Boundary? – Give well known example of landform created at this boundary.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770a1ecb88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770a1ecb88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Slide #8: What forms at the 3rd Convergent Boundary? – Give well known example of landform created at this boundary. 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770a1ecb88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770a1ecb88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Slide #9:Divergent Boundary (title with picture).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 sz="1400">
                <a:solidFill>
                  <a:schemeClr val="dk1"/>
                </a:solidFill>
              </a:rPr>
              <a:t> </a:t>
            </a:r>
            <a:endParaRPr b="1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gif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Convergent Boundary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418950" y="319800"/>
            <a:ext cx="86076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highlight>
                  <a:schemeClr val="lt1"/>
                </a:highlight>
              </a:rPr>
              <a:t>What happens at a Convergent Boundary</a:t>
            </a:r>
            <a:endParaRPr b="1" sz="1700">
              <a:highlight>
                <a:schemeClr val="lt1"/>
              </a:highlight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409400" y="835125"/>
            <a:ext cx="79014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highlight>
                  <a:schemeClr val="dk1"/>
                </a:highlight>
              </a:rPr>
              <a:t>What happens is that two plates move towards each other and rub </a:t>
            </a:r>
            <a:r>
              <a:rPr b="1" lang="en">
                <a:solidFill>
                  <a:schemeClr val="lt1"/>
                </a:solidFill>
                <a:highlight>
                  <a:schemeClr val="dk1"/>
                </a:highlight>
              </a:rPr>
              <a:t>against each other</a:t>
            </a:r>
            <a:r>
              <a:rPr lang="en">
                <a:solidFill>
                  <a:srgbClr val="0000FF"/>
                </a:solidFill>
                <a:highlight>
                  <a:schemeClr val="lt1"/>
                </a:highlight>
              </a:rPr>
              <a:t>  </a:t>
            </a:r>
            <a:endParaRPr>
              <a:solidFill>
                <a:srgbClr val="0000FF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546200" y="477925"/>
            <a:ext cx="4665600" cy="3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highlight>
                  <a:schemeClr val="lt1"/>
                </a:highlight>
              </a:rPr>
              <a:t>1st type of Convergent Boundary</a:t>
            </a:r>
            <a:endParaRPr b="1" sz="1600">
              <a:highlight>
                <a:schemeClr val="lt1"/>
              </a:highlight>
            </a:endParaRPr>
          </a:p>
        </p:txBody>
      </p:sp>
      <p:sp>
        <p:nvSpPr>
          <p:cNvPr id="67" name="Google Shape;67;p15"/>
          <p:cNvSpPr txBox="1"/>
          <p:nvPr/>
        </p:nvSpPr>
        <p:spPr>
          <a:xfrm>
            <a:off x="323525" y="959175"/>
            <a:ext cx="8340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chemeClr val="lt1"/>
                </a:highlight>
              </a:rPr>
              <a:t>The first type of Convergent Boundaries is oceanic-oceanic plates collide during subduction a trench is formed besides </a:t>
            </a:r>
            <a:r>
              <a:rPr b="1" lang="en">
                <a:highlight>
                  <a:schemeClr val="lt1"/>
                </a:highlight>
              </a:rPr>
              <a:t>trenches</a:t>
            </a:r>
            <a:r>
              <a:rPr b="1" lang="en">
                <a:highlight>
                  <a:schemeClr val="lt1"/>
                </a:highlight>
              </a:rPr>
              <a:t> underwater volcanoes form.</a:t>
            </a:r>
            <a:endParaRPr b="1"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250350" y="398275"/>
            <a:ext cx="5655600" cy="4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ABeeZee"/>
                <a:ea typeface="ABeeZee"/>
                <a:cs typeface="ABeeZee"/>
                <a:sym typeface="ABeeZee"/>
              </a:rPr>
              <a:t>2nd type of convergent boundary</a:t>
            </a:r>
            <a:endParaRPr b="1" sz="1800"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73" name="Google Shape;73;p16"/>
          <p:cNvSpPr txBox="1"/>
          <p:nvPr/>
        </p:nvSpPr>
        <p:spPr>
          <a:xfrm>
            <a:off x="-171775" y="863875"/>
            <a:ext cx="6183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  <a:latin typeface="ABeeZee"/>
                <a:ea typeface="ABeeZee"/>
                <a:cs typeface="ABeeZee"/>
                <a:sym typeface="ABeeZee"/>
              </a:rPr>
              <a:t>The second type of convergent </a:t>
            </a:r>
            <a:r>
              <a:rPr b="1" lang="en">
                <a:solidFill>
                  <a:srgbClr val="FF0000"/>
                </a:solidFill>
                <a:latin typeface="ABeeZee"/>
                <a:ea typeface="ABeeZee"/>
                <a:cs typeface="ABeeZee"/>
                <a:sym typeface="ABeeZee"/>
              </a:rPr>
              <a:t>boundaries</a:t>
            </a:r>
            <a:r>
              <a:rPr b="1" lang="en">
                <a:solidFill>
                  <a:srgbClr val="FF0000"/>
                </a:solidFill>
                <a:latin typeface="ABeeZee"/>
                <a:ea typeface="ABeeZee"/>
                <a:cs typeface="ABeeZee"/>
                <a:sym typeface="ABeeZee"/>
              </a:rPr>
              <a:t> is Oceanic-Continental this happens when an oceanic and a continental plate collide.</a:t>
            </a:r>
            <a:endParaRPr b="1">
              <a:solidFill>
                <a:srgbClr val="FF0000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/>
        </p:nvSpPr>
        <p:spPr>
          <a:xfrm>
            <a:off x="523450" y="671375"/>
            <a:ext cx="6632700" cy="4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</a:rPr>
              <a:t>3rd type of convergent boundary Continental-Continental</a:t>
            </a:r>
            <a:endParaRPr b="1" sz="1600">
              <a:solidFill>
                <a:srgbClr val="FF0000"/>
              </a:solidFill>
            </a:endParaRPr>
          </a:p>
        </p:txBody>
      </p:sp>
      <p:sp>
        <p:nvSpPr>
          <p:cNvPr id="79" name="Google Shape;79;p17"/>
          <p:cNvSpPr txBox="1"/>
          <p:nvPr/>
        </p:nvSpPr>
        <p:spPr>
          <a:xfrm>
            <a:off x="180400" y="1159575"/>
            <a:ext cx="68229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FF0000"/>
                </a:solidFill>
              </a:rPr>
              <a:t>The third type of convergent boundary is called continental-continental this happens when when two continental plates collide.Mountains are formed because the plates squish together </a:t>
            </a:r>
            <a:endParaRPr b="1" sz="15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/>
        </p:nvSpPr>
        <p:spPr>
          <a:xfrm>
            <a:off x="580350" y="568975"/>
            <a:ext cx="5211900" cy="15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/>
        </p:nvSpPr>
        <p:spPr>
          <a:xfrm>
            <a:off x="523450" y="671375"/>
            <a:ext cx="5189100" cy="10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 txBox="1"/>
          <p:nvPr/>
        </p:nvSpPr>
        <p:spPr>
          <a:xfrm>
            <a:off x="546200" y="660000"/>
            <a:ext cx="6087900" cy="17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