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0350"/>
            <a:ext cx="8520600" cy="103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Convergent Boundary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54725"/>
            <a:ext cx="4737600" cy="288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9225" y="25400"/>
            <a:ext cx="464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 What happens at a Divergent Boundary?</a:t>
            </a:r>
            <a:endParaRPr b="1" sz="2400"/>
          </a:p>
        </p:txBody>
      </p:sp>
      <p:sp>
        <p:nvSpPr>
          <p:cNvPr id="118" name="Google Shape;118;p22"/>
          <p:cNvSpPr txBox="1"/>
          <p:nvPr/>
        </p:nvSpPr>
        <p:spPr>
          <a:xfrm>
            <a:off x="0" y="1380325"/>
            <a:ext cx="4415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Earthquakes are common and magma  rises from the Earth's mantle to the top, solidifying to make new oceanic crust.</a:t>
            </a:r>
            <a:endParaRPr sz="18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650" y="1934425"/>
            <a:ext cx="3848350" cy="32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0" y="1849225"/>
            <a:ext cx="3000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Most divergent plate boundaries are underwater and form submarine mountain ranges are named oceanic spreading ridges.</a:t>
            </a:r>
            <a:endParaRPr sz="1800"/>
          </a:p>
        </p:txBody>
      </p:sp>
      <p:sp>
        <p:nvSpPr>
          <p:cNvPr id="125" name="Google Shape;125;p23"/>
          <p:cNvSpPr txBox="1"/>
          <p:nvPr/>
        </p:nvSpPr>
        <p:spPr>
          <a:xfrm>
            <a:off x="29450" y="96150"/>
            <a:ext cx="408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 What forms at a Divergent Boundary?</a:t>
            </a:r>
            <a:endParaRPr b="1" sz="24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300" y="2517000"/>
            <a:ext cx="4784700" cy="26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0" y="0"/>
            <a:ext cx="569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Well known example of landform created at a Divergent Boundary. 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80850" y="184920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Landforms created by divergent plates include the Mid Atlantic Ridge and the Great African Rift Valley</a:t>
            </a: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8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2571750"/>
            <a:ext cx="4419600" cy="258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0" y="0"/>
            <a:ext cx="316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Transform Fault</a:t>
            </a:r>
            <a:endParaRPr b="1" sz="240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225" y="2481475"/>
            <a:ext cx="4737775" cy="26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0" y="1551275"/>
            <a:ext cx="283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Two plates that s</a:t>
            </a:r>
            <a:r>
              <a:rPr lang="en" sz="1800"/>
              <a:t>lide </a:t>
            </a:r>
            <a:r>
              <a:rPr lang="en" sz="1800"/>
              <a:t>  past </a:t>
            </a:r>
            <a:r>
              <a:rPr lang="en" sz="1800"/>
              <a:t>each other</a:t>
            </a:r>
            <a:r>
              <a:rPr lang="en" sz="1800"/>
              <a:t>. 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0" y="231407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transform plate boundary occurs when two plates slide past each other, horizontally.</a:t>
            </a:r>
            <a:endParaRPr sz="1800"/>
          </a:p>
        </p:txBody>
      </p:sp>
      <p:sp>
        <p:nvSpPr>
          <p:cNvPr id="146" name="Google Shape;146;p26"/>
          <p:cNvSpPr txBox="1"/>
          <p:nvPr/>
        </p:nvSpPr>
        <p:spPr>
          <a:xfrm>
            <a:off x="152400" y="152400"/>
            <a:ext cx="514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What happens at a Transform Fault Boundary?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800" y="2466250"/>
            <a:ext cx="5839201" cy="267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152400" y="152400"/>
            <a:ext cx="576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What forms at a Transform Fault Boundary? </a:t>
            </a:r>
            <a:endParaRPr b="1" sz="2800"/>
          </a:p>
        </p:txBody>
      </p:sp>
      <p:sp>
        <p:nvSpPr>
          <p:cNvPr id="153" name="Google Shape;153;p27"/>
          <p:cNvSpPr txBox="1"/>
          <p:nvPr/>
        </p:nvSpPr>
        <p:spPr>
          <a:xfrm>
            <a:off x="312375" y="1814025"/>
            <a:ext cx="814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Earth's crust where one tectonic plate slides past another to create an earthquake fault zone. Linear valleys, small ponds, stream beds split in half, deep trenches, and scarps and ridges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325" y="3486300"/>
            <a:ext cx="3619675" cy="16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433650" y="1409800"/>
            <a:ext cx="747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The most famous example of this is the San Andreas Fault Zone of western North America. The San Andreas connects a divergent boundary in the Gulf of California with the Cascadia subduction zone</a:t>
            </a:r>
            <a:endParaRPr/>
          </a:p>
        </p:txBody>
      </p:sp>
      <p:sp>
        <p:nvSpPr>
          <p:cNvPr id="160" name="Google Shape;160;p28"/>
          <p:cNvSpPr txBox="1"/>
          <p:nvPr/>
        </p:nvSpPr>
        <p:spPr>
          <a:xfrm>
            <a:off x="565000" y="429600"/>
            <a:ext cx="8276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Example of a well-known Transform fault and a few facts about it.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550" y="3090300"/>
            <a:ext cx="3666450" cy="20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720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What happens at a Convergent Boundary?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2400"/>
            <a:ext cx="5045301" cy="282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546825" y="1211900"/>
            <a:ext cx="228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759025" y="1252325"/>
            <a:ext cx="3112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Convergent Boundary are when 2 plates crash into each other.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0" y="0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Oceanic Oceanic #1 </a:t>
            </a:r>
            <a:endParaRPr b="1" sz="2400"/>
          </a:p>
        </p:txBody>
      </p:sp>
      <p:sp>
        <p:nvSpPr>
          <p:cNvPr id="69" name="Google Shape;69;p15"/>
          <p:cNvSpPr txBox="1"/>
          <p:nvPr/>
        </p:nvSpPr>
        <p:spPr>
          <a:xfrm>
            <a:off x="474075" y="1323075"/>
            <a:ext cx="748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Oceanic-oceanic </a:t>
            </a:r>
            <a:r>
              <a:rPr lang="en" sz="1800"/>
              <a:t>boundaries is when 2 oceanic plates run into each other and during subduction a trench and an underwater volcano form. </a:t>
            </a:r>
            <a:r>
              <a:rPr lang="en" sz="1800"/>
              <a:t> </a:t>
            </a:r>
            <a:endParaRPr sz="18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3675"/>
            <a:ext cx="4554150" cy="256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20050" y="175975"/>
            <a:ext cx="34170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O</a:t>
            </a:r>
            <a:r>
              <a:rPr b="1" lang="en" sz="2400"/>
              <a:t>ceanic</a:t>
            </a:r>
            <a:r>
              <a:rPr b="1" lang="en" sz="2400"/>
              <a:t>-Continental</a:t>
            </a:r>
            <a:endParaRPr b="1" sz="24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345713"/>
            <a:ext cx="4419600" cy="245207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90075" y="1399700"/>
            <a:ext cx="413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ceanic Continental is when and </a:t>
            </a:r>
            <a:r>
              <a:rPr lang="en"/>
              <a:t>continental</a:t>
            </a:r>
            <a:r>
              <a:rPr lang="en"/>
              <a:t> plate collide.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0" y="0"/>
            <a:ext cx="4904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Continental-Continental </a:t>
            </a:r>
            <a:endParaRPr b="1" sz="2400"/>
          </a:p>
        </p:txBody>
      </p:sp>
      <p:sp>
        <p:nvSpPr>
          <p:cNvPr id="83" name="Google Shape;83;p17"/>
          <p:cNvSpPr txBox="1"/>
          <p:nvPr/>
        </p:nvSpPr>
        <p:spPr>
          <a:xfrm>
            <a:off x="394100" y="1518350"/>
            <a:ext cx="392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Continental</a:t>
            </a:r>
            <a:r>
              <a:rPr lang="en"/>
              <a:t> </a:t>
            </a:r>
            <a:r>
              <a:rPr lang="en"/>
              <a:t>continental</a:t>
            </a:r>
            <a:r>
              <a:rPr lang="en"/>
              <a:t> is when both plates collide. 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275" y="1475488"/>
            <a:ext cx="3595725" cy="21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0" y="0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What forms at the 1st Convergent Boundary?</a:t>
            </a:r>
            <a:endParaRPr b="1" sz="2400"/>
          </a:p>
        </p:txBody>
      </p:sp>
      <p:sp>
        <p:nvSpPr>
          <p:cNvPr id="90" name="Google Shape;90;p18"/>
          <p:cNvSpPr txBox="1"/>
          <p:nvPr/>
        </p:nvSpPr>
        <p:spPr>
          <a:xfrm>
            <a:off x="0" y="1445050"/>
            <a:ext cx="3000000" cy="27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first is a deep ocean trench that forms a line of the two colliding plates.</a:t>
            </a: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One plate made of oceanic crust can slide underneath another plate, cerating this narrow, deep trench. </a:t>
            </a:r>
            <a:endParaRPr sz="18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8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400" y="1704975"/>
            <a:ext cx="5991600" cy="335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0" y="0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What forms at the 2nd Convergent Boundary?</a:t>
            </a:r>
            <a:endParaRPr b="1" sz="2400"/>
          </a:p>
        </p:txBody>
      </p:sp>
      <p:sp>
        <p:nvSpPr>
          <p:cNvPr id="97" name="Google Shape;97;p19"/>
          <p:cNvSpPr txBox="1"/>
          <p:nvPr/>
        </p:nvSpPr>
        <p:spPr>
          <a:xfrm>
            <a:off x="0" y="1874650"/>
            <a:ext cx="2819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When two plates come together, it is known as a convergent boundary.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300" y="2002625"/>
            <a:ext cx="4380700" cy="31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0" y="0"/>
            <a:ext cx="36567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Convergent Boundary</a:t>
            </a:r>
            <a:endParaRPr b="1" sz="24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102" y="2238425"/>
            <a:ext cx="5210900" cy="29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0" y="1278750"/>
            <a:ext cx="373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 continental plates collide-mountains are formed because plates ‘’squish’’ together. 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9225" y="45625"/>
            <a:ext cx="350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Divergent Boundary</a:t>
            </a:r>
            <a:endParaRPr b="1" sz="240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200" y="2173625"/>
            <a:ext cx="4949800" cy="29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231550" y="924750"/>
            <a:ext cx="3284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divergent boundary occurs when two tectonic plates are going the </a:t>
            </a: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opposite</a:t>
            </a: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way from </a:t>
            </a: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each other</a:t>
            </a: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from each other.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