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 ExtraBold"/>
      <p:bold r:id="rId22"/>
      <p:boldItalic r:id="rId23"/>
    </p:embeddedFont>
    <p:embeddedFont>
      <p:font typeface="Spectral"/>
      <p:regular r:id="rId24"/>
      <p:bold r:id="rId25"/>
      <p:italic r:id="rId26"/>
      <p:boldItalic r:id="rId27"/>
    </p:embeddedFont>
    <p:embeddedFont>
      <p:font typeface="Spectral SemiBold"/>
      <p:regular r:id="rId28"/>
      <p:bold r:id="rId29"/>
      <p:italic r:id="rId30"/>
      <p:boldItalic r:id="rId31"/>
    </p:embeddedFont>
    <p:embeddedFont>
      <p:font typeface="Playfair Display SemiBol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ExtraBold-bold.fntdata"/><Relationship Id="rId21" Type="http://schemas.openxmlformats.org/officeDocument/2006/relationships/slide" Target="slides/slide16.xml"/><Relationship Id="rId24" Type="http://schemas.openxmlformats.org/officeDocument/2006/relationships/font" Target="fonts/Spectral-regular.fntdata"/><Relationship Id="rId23" Type="http://schemas.openxmlformats.org/officeDocument/2006/relationships/font" Target="fonts/PlayfairDisplay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-italic.fntdata"/><Relationship Id="rId25" Type="http://schemas.openxmlformats.org/officeDocument/2006/relationships/font" Target="fonts/Spectral-bold.fntdata"/><Relationship Id="rId28" Type="http://schemas.openxmlformats.org/officeDocument/2006/relationships/font" Target="fonts/SpectralSemiBold-regular.fntdata"/><Relationship Id="rId27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pectral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tralSemiBold-boldItalic.fntdata"/><Relationship Id="rId30" Type="http://schemas.openxmlformats.org/officeDocument/2006/relationships/font" Target="fonts/SpectralSemiBold-italic.fntdata"/><Relationship Id="rId11" Type="http://schemas.openxmlformats.org/officeDocument/2006/relationships/slide" Target="slides/slide6.xml"/><Relationship Id="rId33" Type="http://schemas.openxmlformats.org/officeDocument/2006/relationships/font" Target="fonts/PlayfairDisplaySemiBold-bold.fntdata"/><Relationship Id="rId10" Type="http://schemas.openxmlformats.org/officeDocument/2006/relationships/slide" Target="slides/slide5.xml"/><Relationship Id="rId32" Type="http://schemas.openxmlformats.org/officeDocument/2006/relationships/font" Target="fonts/PlayfairDisplaySemiBold-regular.fntdata"/><Relationship Id="rId13" Type="http://schemas.openxmlformats.org/officeDocument/2006/relationships/slide" Target="slides/slide8.xml"/><Relationship Id="rId35" Type="http://schemas.openxmlformats.org/officeDocument/2006/relationships/font" Target="fonts/PlayfairDisplaySemiBold-boldItalic.fntdata"/><Relationship Id="rId12" Type="http://schemas.openxmlformats.org/officeDocument/2006/relationships/slide" Target="slides/slide7.xml"/><Relationship Id="rId34" Type="http://schemas.openxmlformats.org/officeDocument/2006/relationships/font" Target="fonts/PlayfairDisplaySemiBold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79050" y="350375"/>
            <a:ext cx="6021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Convergent boundary</a:t>
            </a:r>
            <a:endParaRPr sz="370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929" y="1420901"/>
            <a:ext cx="4823997" cy="27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81325" y="1640450"/>
            <a:ext cx="602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9225" y="109925"/>
            <a:ext cx="1721475" cy="1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Convergent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boundary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is a piece of earth,  where two or more continents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collide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together.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This happens when ocean continent convergence occurs when oceanic crust is subducted under 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continental</a:t>
            </a: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 crust.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400" y="520775"/>
            <a:ext cx="5582550" cy="237607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47250" y="308550"/>
            <a:ext cx="649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Convergent boundary</a:t>
            </a:r>
            <a:endParaRPr sz="21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0" y="852150"/>
            <a:ext cx="602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Oceanic-Oceanic</a:t>
            </a:r>
            <a:endParaRPr b="1"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4075" y="1688525"/>
            <a:ext cx="602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Oceanic-2 oceanic plates plates collide during </a:t>
            </a:r>
            <a:r>
              <a:rPr lang="en" sz="1900">
                <a:latin typeface="Georgia"/>
                <a:ea typeface="Georgia"/>
                <a:cs typeface="Georgia"/>
                <a:sym typeface="Georgia"/>
              </a:rPr>
              <a:t>subduction. One plate gets subducted under the other.</a:t>
            </a:r>
            <a:endParaRPr sz="1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10425"/>
            <a:ext cx="2876550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299025" y="2984825"/>
            <a:ext cx="60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072625" y="2872125"/>
            <a:ext cx="60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 SemiBold"/>
                <a:ea typeface="Spectral SemiBold"/>
                <a:cs typeface="Spectral SemiBold"/>
                <a:sym typeface="Spectral SemiBold"/>
              </a:rPr>
              <a:t>O-C</a:t>
            </a:r>
            <a:r>
              <a:rPr lang="en" sz="2300">
                <a:latin typeface="Spectral SemiBold"/>
                <a:ea typeface="Spectral SemiBold"/>
                <a:cs typeface="Spectral SemiBold"/>
                <a:sym typeface="Spectral SemiBold"/>
              </a:rPr>
              <a:t>                      oceanic ocean </a:t>
            </a:r>
            <a:endParaRPr sz="23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