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Robot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-regular.fntdata"/><Relationship Id="rId21" Type="http://schemas.openxmlformats.org/officeDocument/2006/relationships/slide" Target="slides/slide16.xml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</a:t>
            </a:r>
            <a:r>
              <a:rPr b="1" lang="en" sz="1400">
                <a:solidFill>
                  <a:schemeClr val="dk1"/>
                </a:solidFill>
              </a:rPr>
              <a:t>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Slide #1: Convergent Boundary (title with picture)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70a1ecb88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770a1ecb88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#10: What happens at a Divergent Boundary?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70a1ecb88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770a1ecb88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#11: What forms at a Divergent Boundary?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770a1ecb88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770a1ecb88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#12: Well known example of landform created at a Divergent Boundary.</a:t>
            </a:r>
            <a:r>
              <a:rPr lang="en">
                <a:solidFill>
                  <a:schemeClr val="dk1"/>
                </a:solidFill>
              </a:rPr>
              <a:t> 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770a1ecb88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770a1ecb88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#13: Transform Fault (title with picture).</a:t>
            </a:r>
            <a:r>
              <a:rPr lang="en">
                <a:solidFill>
                  <a:schemeClr val="dk1"/>
                </a:solidFill>
              </a:rPr>
              <a:t> 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770a1ecb88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770a1ecb88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#14: What happens at a Transform Fault Boundary?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770a1ecb88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770a1ecb88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#15: What forms at a Transform Fault Boundary?</a:t>
            </a:r>
            <a:r>
              <a:rPr lang="en">
                <a:solidFill>
                  <a:schemeClr val="dk1"/>
                </a:solidFill>
              </a:rPr>
              <a:t> 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770a1ecb88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770a1ecb88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#16: Example of a well-known Transform fault and a few facts about it.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70a1ecb88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70a1ecb8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Slide #2: </a:t>
            </a:r>
            <a:r>
              <a:rPr lang="en" sz="1400">
                <a:solidFill>
                  <a:schemeClr val="dk1"/>
                </a:solidFill>
              </a:rPr>
              <a:t>What happens at a Convergent Boundary?</a:t>
            </a:r>
            <a:r>
              <a:rPr lang="en">
                <a:solidFill>
                  <a:schemeClr val="dk1"/>
                </a:solidFill>
              </a:rPr>
              <a:t> </a:t>
            </a:r>
            <a:endParaRPr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770a1ecb88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770a1ecb8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#3: First type of Convergent plate boundary explained.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70a1ecb8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70a1ecb8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#4: Second type of Convergent plate boundary explained.</a:t>
            </a:r>
            <a:r>
              <a:rPr lang="en">
                <a:solidFill>
                  <a:schemeClr val="dk1"/>
                </a:solidFill>
              </a:rPr>
              <a:t> 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770a1ecb88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770a1ecb8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#5: Third type of Convergent plate boundary explained.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770a1ecb88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770a1ecb8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#6: What forms at the 1st Convergent Boundary? – Give well known example of landform created at this boundary.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70a1ecb88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770a1ecb88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#7: What forms at the 2nd Convergent Boundary? – Give well known example of landform created at this boundary.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70a1ecb88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70a1ecb88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#8: What forms at the 3rd Convergent Boundary? – Give well known example of landform created at this boundary.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70a1ecb88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770a1ecb88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#9:Divergent Boundary (title with picture).</a:t>
            </a:r>
            <a:r>
              <a:rPr lang="en">
                <a:solidFill>
                  <a:schemeClr val="dk1"/>
                </a:solidFill>
              </a:rPr>
              <a:t> </a:t>
            </a:r>
            <a:r>
              <a:rPr lang="en" sz="1400">
                <a:solidFill>
                  <a:schemeClr val="dk1"/>
                </a:solidFill>
              </a:rPr>
              <a:t> 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</a:rPr>
              <a:t>Convergent </a:t>
            </a:r>
            <a:r>
              <a:rPr lang="en">
                <a:highlight>
                  <a:schemeClr val="lt1"/>
                </a:highlight>
              </a:rPr>
              <a:t>Boundaries</a:t>
            </a:r>
            <a:r>
              <a:rPr lang="en">
                <a:highlight>
                  <a:schemeClr val="lt1"/>
                </a:highlight>
              </a:rPr>
              <a:t> </a:t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chemeClr val="lt1"/>
                </a:highlight>
              </a:rPr>
              <a:t>By : Jenny Ramirez</a:t>
            </a:r>
            <a:endParaRPr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CCCC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/>
        </p:nvSpPr>
        <p:spPr>
          <a:xfrm>
            <a:off x="637625" y="508050"/>
            <a:ext cx="7337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What </a:t>
            </a:r>
            <a:r>
              <a:rPr lang="en" sz="2100"/>
              <a:t>happens</a:t>
            </a:r>
            <a:r>
              <a:rPr lang="en" sz="2100"/>
              <a:t> at a Divergent Boundary?</a:t>
            </a:r>
            <a:endParaRPr sz="2100"/>
          </a:p>
        </p:txBody>
      </p:sp>
      <p:sp>
        <p:nvSpPr>
          <p:cNvPr id="118" name="Google Shape;118;p22"/>
          <p:cNvSpPr txBox="1"/>
          <p:nvPr/>
        </p:nvSpPr>
        <p:spPr>
          <a:xfrm>
            <a:off x="420300" y="1826525"/>
            <a:ext cx="4404600" cy="12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Divergent Boundaries is </a:t>
            </a:r>
            <a:r>
              <a:rPr lang="en" sz="1700"/>
              <a:t>where</a:t>
            </a:r>
            <a:r>
              <a:rPr lang="en" sz="1700"/>
              <a:t> plates move away from each other.</a:t>
            </a:r>
            <a:endParaRPr sz="1700"/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4900" y="2571750"/>
            <a:ext cx="3471500" cy="208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D1DC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/>
        </p:nvSpPr>
        <p:spPr>
          <a:xfrm>
            <a:off x="724550" y="696375"/>
            <a:ext cx="7337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What forms at a Divergent Boundary?</a:t>
            </a:r>
            <a:endParaRPr/>
          </a:p>
        </p:txBody>
      </p:sp>
      <p:pic>
        <p:nvPicPr>
          <p:cNvPr id="125" name="Google Shape;12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6400" y="1747875"/>
            <a:ext cx="4383575" cy="245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3"/>
          <p:cNvSpPr txBox="1"/>
          <p:nvPr/>
        </p:nvSpPr>
        <p:spPr>
          <a:xfrm>
            <a:off x="434775" y="2000400"/>
            <a:ext cx="3346800" cy="29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A mountain </a:t>
            </a:r>
            <a:r>
              <a:rPr lang="en" sz="1700"/>
              <a:t>Ridge</a:t>
            </a:r>
            <a:r>
              <a:rPr lang="en" sz="1700"/>
              <a:t> is formed at a </a:t>
            </a:r>
            <a:r>
              <a:rPr lang="en" sz="1700"/>
              <a:t>Divergent</a:t>
            </a:r>
            <a:r>
              <a:rPr lang="en" sz="1700"/>
              <a:t> Boundary when the magma escapes.</a:t>
            </a:r>
            <a:endParaRPr sz="17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6DB"/>
            </a:gs>
            <a:gs pos="100000">
              <a:srgbClr val="FAD25C"/>
            </a:gs>
          </a:gsLst>
          <a:lin ang="5400012" scaled="0"/>
        </a:gra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/>
        </p:nvSpPr>
        <p:spPr>
          <a:xfrm>
            <a:off x="579675" y="537025"/>
            <a:ext cx="83454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>
                <a:solidFill>
                  <a:schemeClr val="dk1"/>
                </a:solidFill>
              </a:rPr>
              <a:t>Well known example of landform created at a Divergent Boundary?</a:t>
            </a:r>
            <a:endParaRPr b="1"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132" name="Google Shape;132;p24"/>
          <p:cNvSpPr txBox="1"/>
          <p:nvPr/>
        </p:nvSpPr>
        <p:spPr>
          <a:xfrm>
            <a:off x="318900" y="1725100"/>
            <a:ext cx="3694500" cy="25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well known example of landform created at the Divergent Boundary is the 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Mid Atlantic Ridge and the Great African Rift Valley.</a:t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9050" y="1725100"/>
            <a:ext cx="3568325" cy="267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/>
          <p:nvPr/>
        </p:nvSpPr>
        <p:spPr>
          <a:xfrm>
            <a:off x="1527325" y="2009425"/>
            <a:ext cx="51627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highlight>
                  <a:schemeClr val="lt1"/>
                </a:highlight>
              </a:rPr>
              <a:t>Transform Boundary</a:t>
            </a:r>
            <a:endParaRPr sz="4000"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DECDB"/>
            </a:gs>
            <a:gs pos="100000">
              <a:srgbClr val="F0A96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/>
          <p:nvPr/>
        </p:nvSpPr>
        <p:spPr>
          <a:xfrm>
            <a:off x="956375" y="928225"/>
            <a:ext cx="73371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What happens at a Transform Fault Boundary?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6"/>
          <p:cNvSpPr txBox="1"/>
          <p:nvPr/>
        </p:nvSpPr>
        <p:spPr>
          <a:xfrm>
            <a:off x="347850" y="2043875"/>
            <a:ext cx="3738000" cy="18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A </a:t>
            </a:r>
            <a:r>
              <a:rPr lang="en" sz="1700"/>
              <a:t>Transform</a:t>
            </a:r>
            <a:r>
              <a:rPr lang="en" sz="1700"/>
              <a:t> Fault is when two plates slide past each other.</a:t>
            </a:r>
            <a:endParaRPr sz="1700"/>
          </a:p>
        </p:txBody>
      </p:sp>
      <p:pic>
        <p:nvPicPr>
          <p:cNvPr id="145" name="Google Shape;14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8250" y="1788625"/>
            <a:ext cx="4647925" cy="261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lin ang="5400012" scaled="0"/>
        </a:gra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/>
          <p:nvPr/>
        </p:nvSpPr>
        <p:spPr>
          <a:xfrm>
            <a:off x="507225" y="768850"/>
            <a:ext cx="7337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</a:rPr>
              <a:t>What forms at a Transform Fault Boundary?</a:t>
            </a:r>
            <a:r>
              <a:rPr lang="en" sz="1900">
                <a:solidFill>
                  <a:schemeClr val="dk1"/>
                </a:solidFill>
              </a:rPr>
              <a:t> </a:t>
            </a:r>
            <a:endParaRPr b="1"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1" name="Google Shape;15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1075" y="2123150"/>
            <a:ext cx="4007475" cy="1834748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7"/>
          <p:cNvSpPr txBox="1"/>
          <p:nvPr/>
        </p:nvSpPr>
        <p:spPr>
          <a:xfrm>
            <a:off x="318875" y="1667150"/>
            <a:ext cx="37815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Thin linear valleys, and split river beds are forms at a Transform Fault Boundary.</a:t>
            </a:r>
            <a:endParaRPr sz="2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/>
          <p:nvPr/>
        </p:nvSpPr>
        <p:spPr>
          <a:xfrm>
            <a:off x="294300" y="471150"/>
            <a:ext cx="8555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Example of a well-known Transform fault and a few facts about it?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58" name="Google Shape;158;p28"/>
          <p:cNvSpPr txBox="1"/>
          <p:nvPr/>
        </p:nvSpPr>
        <p:spPr>
          <a:xfrm>
            <a:off x="405825" y="1710625"/>
            <a:ext cx="4245300" cy="24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The most well-known example to is the San Andreas fault because it is </a:t>
            </a:r>
            <a:r>
              <a:rPr lang="en" sz="1800"/>
              <a:t>closest</a:t>
            </a:r>
            <a:r>
              <a:rPr lang="en" sz="1800"/>
              <a:t> to us.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At the San Andreas fault </a:t>
            </a: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Pacific and North American plates grind past each other. Transform plate boundaries are common as offsets along mid-ocean ridges.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59" name="Google Shape;15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0600" y="1580600"/>
            <a:ext cx="2197129" cy="305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221450" y="1227925"/>
            <a:ext cx="5820600" cy="3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Convergent Boundaries is when two plates that move toward </a:t>
            </a:r>
            <a:r>
              <a:rPr lang="en" sz="1700"/>
              <a:t>each other. </a:t>
            </a:r>
            <a:endParaRPr sz="1700"/>
          </a:p>
        </p:txBody>
      </p:sp>
      <p:sp>
        <p:nvSpPr>
          <p:cNvPr id="61" name="Google Shape;61;p14"/>
          <p:cNvSpPr txBox="1"/>
          <p:nvPr/>
        </p:nvSpPr>
        <p:spPr>
          <a:xfrm>
            <a:off x="474075" y="581175"/>
            <a:ext cx="5820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What happens at a Convergent Boundary?</a:t>
            </a:r>
            <a:endParaRPr sz="2000"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4800" y="2102675"/>
            <a:ext cx="4101775" cy="250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546200" y="477925"/>
            <a:ext cx="46656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O-O</a:t>
            </a:r>
            <a:endParaRPr/>
          </a:p>
        </p:txBody>
      </p:sp>
      <p:sp>
        <p:nvSpPr>
          <p:cNvPr id="68" name="Google Shape;68;p15"/>
          <p:cNvSpPr txBox="1"/>
          <p:nvPr/>
        </p:nvSpPr>
        <p:spPr>
          <a:xfrm>
            <a:off x="1661700" y="356675"/>
            <a:ext cx="6947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What is the first type of Convergent plate boundary?</a:t>
            </a:r>
            <a:endParaRPr sz="2000"/>
          </a:p>
        </p:txBody>
      </p:sp>
      <p:sp>
        <p:nvSpPr>
          <p:cNvPr id="69" name="Google Shape;69;p15"/>
          <p:cNvSpPr txBox="1"/>
          <p:nvPr/>
        </p:nvSpPr>
        <p:spPr>
          <a:xfrm>
            <a:off x="201200" y="1207675"/>
            <a:ext cx="3668100" cy="30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The first type of Convergent </a:t>
            </a:r>
            <a:r>
              <a:rPr lang="en" sz="1600"/>
              <a:t>boundary</a:t>
            </a:r>
            <a:r>
              <a:rPr lang="en" sz="1600"/>
              <a:t> is the </a:t>
            </a:r>
            <a:r>
              <a:rPr b="1" lang="en" sz="1600"/>
              <a:t>Oceanic- Oceanic. </a:t>
            </a:r>
            <a:r>
              <a:rPr lang="en" sz="1600"/>
              <a:t>Oceanic - Oceanic is when two oceanic plates collide.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 trench is formed and besides it a volcano is also formed underwater.</a:t>
            </a:r>
            <a:endParaRPr sz="160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5625" y="1926200"/>
            <a:ext cx="3748127" cy="2635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9999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/>
        </p:nvSpPr>
        <p:spPr>
          <a:xfrm>
            <a:off x="250350" y="398275"/>
            <a:ext cx="55419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O-C</a:t>
            </a:r>
            <a:endParaRPr/>
          </a:p>
        </p:txBody>
      </p:sp>
      <p:sp>
        <p:nvSpPr>
          <p:cNvPr id="76" name="Google Shape;76;p16"/>
          <p:cNvSpPr txBox="1"/>
          <p:nvPr/>
        </p:nvSpPr>
        <p:spPr>
          <a:xfrm>
            <a:off x="1959500" y="318425"/>
            <a:ext cx="68514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What is the second type of Convergent </a:t>
            </a:r>
            <a:r>
              <a:rPr lang="en" sz="2000"/>
              <a:t>Boundary?</a:t>
            </a:r>
            <a:endParaRPr sz="2000"/>
          </a:p>
        </p:txBody>
      </p:sp>
      <p:sp>
        <p:nvSpPr>
          <p:cNvPr id="77" name="Google Shape;77;p16"/>
          <p:cNvSpPr txBox="1"/>
          <p:nvPr/>
        </p:nvSpPr>
        <p:spPr>
          <a:xfrm>
            <a:off x="121125" y="1086225"/>
            <a:ext cx="4031100" cy="31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The </a:t>
            </a:r>
            <a:r>
              <a:rPr lang="en" sz="1500"/>
              <a:t>second</a:t>
            </a:r>
            <a:r>
              <a:rPr lang="en" sz="1500"/>
              <a:t> type of Convergent Boundary is the </a:t>
            </a:r>
            <a:r>
              <a:rPr b="1" lang="en" sz="1500"/>
              <a:t>Oceanic - Continental</a:t>
            </a:r>
            <a:r>
              <a:rPr lang="en" sz="1500"/>
              <a:t> and its when an oceanic and </a:t>
            </a:r>
            <a:r>
              <a:rPr lang="en" sz="1500"/>
              <a:t>continental plate collide. 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The Oceanic plate is denser and subcluts and mountains or volcanoes are formed. </a:t>
            </a:r>
            <a:endParaRPr sz="1500"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4625" y="2064175"/>
            <a:ext cx="4686974" cy="22310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E7CC3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/>
        </p:nvSpPr>
        <p:spPr>
          <a:xfrm>
            <a:off x="523450" y="671375"/>
            <a:ext cx="4904400" cy="14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C-C</a:t>
            </a:r>
            <a:endParaRPr/>
          </a:p>
        </p:txBody>
      </p:sp>
      <p:sp>
        <p:nvSpPr>
          <p:cNvPr id="84" name="Google Shape;84;p17"/>
          <p:cNvSpPr txBox="1"/>
          <p:nvPr/>
        </p:nvSpPr>
        <p:spPr>
          <a:xfrm>
            <a:off x="1423950" y="519800"/>
            <a:ext cx="6871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What is the third type of Convergent plate boundary?</a:t>
            </a:r>
            <a:endParaRPr/>
          </a:p>
        </p:txBody>
      </p:sp>
      <p:sp>
        <p:nvSpPr>
          <p:cNvPr id="85" name="Google Shape;85;p17"/>
          <p:cNvSpPr txBox="1"/>
          <p:nvPr/>
        </p:nvSpPr>
        <p:spPr>
          <a:xfrm>
            <a:off x="4879900" y="1288550"/>
            <a:ext cx="3708300" cy="35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The third type of Convergent plate is called </a:t>
            </a:r>
            <a:r>
              <a:rPr b="1" lang="en" sz="1500"/>
              <a:t>Continental-Continental </a:t>
            </a:r>
            <a:r>
              <a:rPr lang="en" sz="1500"/>
              <a:t>and its when 2 </a:t>
            </a:r>
            <a:r>
              <a:rPr lang="en" sz="1500"/>
              <a:t>continental</a:t>
            </a:r>
            <a:r>
              <a:rPr lang="en" sz="1500"/>
              <a:t> plates collide.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example mountains are formed because the plates “squish” together.</a:t>
            </a: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450" y="1655125"/>
            <a:ext cx="3339650" cy="235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/>
        </p:nvSpPr>
        <p:spPr>
          <a:xfrm>
            <a:off x="580350" y="511025"/>
            <a:ext cx="65481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What forms at a first Convergent Boundary?</a:t>
            </a:r>
            <a:endParaRPr sz="2000"/>
          </a:p>
        </p:txBody>
      </p:sp>
      <p:sp>
        <p:nvSpPr>
          <p:cNvPr id="92" name="Google Shape;92;p18"/>
          <p:cNvSpPr txBox="1"/>
          <p:nvPr/>
        </p:nvSpPr>
        <p:spPr>
          <a:xfrm>
            <a:off x="492750" y="1406325"/>
            <a:ext cx="3680100" cy="34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At a first Convergent Boundary</a:t>
            </a:r>
            <a:r>
              <a:rPr lang="en" sz="1800"/>
              <a:t> </a:t>
            </a: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 deep ocean trench that forms a line of the two colliding plates. </a:t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2000" y="1609200"/>
            <a:ext cx="4517800" cy="250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4C2F4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/>
        </p:nvSpPr>
        <p:spPr>
          <a:xfrm>
            <a:off x="523450" y="671375"/>
            <a:ext cx="6402300" cy="10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solidFill>
                  <a:schemeClr val="dk1"/>
                </a:solidFill>
              </a:rPr>
              <a:t>What forms at a second Convergent Boundary?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9050" y="1827325"/>
            <a:ext cx="3879500" cy="217252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9"/>
          <p:cNvSpPr txBox="1"/>
          <p:nvPr/>
        </p:nvSpPr>
        <p:spPr>
          <a:xfrm>
            <a:off x="130525" y="1754075"/>
            <a:ext cx="3940800" cy="27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Strong Volcanoes are formed as well as volcanic mountains at a second Convergent Boundary.</a:t>
            </a:r>
            <a:endParaRPr sz="15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D7E6B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/>
        </p:nvSpPr>
        <p:spPr>
          <a:xfrm>
            <a:off x="720050" y="486125"/>
            <a:ext cx="6087900" cy="17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>
                <a:solidFill>
                  <a:schemeClr val="dk1"/>
                </a:solidFill>
              </a:rPr>
              <a:t>What forms at a third Convergent Boundary?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</p:txBody>
      </p:sp>
      <p:sp>
        <p:nvSpPr>
          <p:cNvPr id="106" name="Google Shape;106;p20"/>
          <p:cNvSpPr txBox="1"/>
          <p:nvPr/>
        </p:nvSpPr>
        <p:spPr>
          <a:xfrm>
            <a:off x="318750" y="1603300"/>
            <a:ext cx="4572000" cy="30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At the </a:t>
            </a:r>
            <a:r>
              <a:rPr lang="en" sz="1700"/>
              <a:t>third</a:t>
            </a:r>
            <a:r>
              <a:rPr lang="en" sz="1700"/>
              <a:t> Convergent Boundary strong </a:t>
            </a:r>
            <a:r>
              <a:rPr lang="en" sz="1700"/>
              <a:t>earthquakes</a:t>
            </a:r>
            <a:r>
              <a:rPr lang="en" sz="1700"/>
              <a:t> are formed there.</a:t>
            </a:r>
            <a:endParaRPr sz="1700"/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8567" y="2249825"/>
            <a:ext cx="3843133" cy="221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/>
        </p:nvSpPr>
        <p:spPr>
          <a:xfrm>
            <a:off x="1352600" y="2000400"/>
            <a:ext cx="73371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highlight>
                  <a:schemeClr val="lt1"/>
                </a:highlight>
              </a:rPr>
              <a:t>Divergent Boundaries</a:t>
            </a:r>
            <a:r>
              <a:rPr b="1" lang="en" sz="5000"/>
              <a:t> </a:t>
            </a:r>
            <a:endParaRPr b="1" sz="5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3B5968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