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slides crushede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 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Convergent </a:t>
            </a:r>
            <a:r>
              <a:rPr lang="en"/>
              <a:t>boundary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Jesus D Perez Garcia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450825" y="957500"/>
            <a:ext cx="845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Divergent boundary is when tectonic plates move away from each other.</a:t>
            </a:r>
            <a:endParaRPr sz="200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5925" y="1586050"/>
            <a:ext cx="6185578" cy="34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750" y="2285400"/>
            <a:ext cx="2918976" cy="28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>
            <a:off x="794275" y="377950"/>
            <a:ext cx="834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divergent boundary often forms a </a:t>
            </a:r>
            <a:r>
              <a:rPr lang="en"/>
              <a:t>mountain</a:t>
            </a:r>
            <a:r>
              <a:rPr lang="en"/>
              <a:t> chain know as ridge.this feature forms as </a:t>
            </a:r>
            <a:r>
              <a:rPr lang="en"/>
              <a:t>magma escapes into the space between the spreading tectonic plates.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1650"/>
            <a:ext cx="5479764" cy="362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4564" y="1361650"/>
            <a:ext cx="3207037" cy="247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542650" y="484075"/>
            <a:ext cx="8550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</a:t>
            </a:r>
            <a:r>
              <a:rPr lang="en"/>
              <a:t>known</a:t>
            </a:r>
            <a:r>
              <a:rPr lang="en"/>
              <a:t> example of landform created at a divergent </a:t>
            </a:r>
            <a:r>
              <a:rPr lang="en"/>
              <a:t>boundary.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divergent boundaries the plates move apart allowing molten magma rise and for new vrusr in the front of riges, valleys and volcanoes.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" y="3674350"/>
            <a:ext cx="1766698" cy="146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8650" y="3110100"/>
            <a:ext cx="5555853" cy="203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293050" y="256200"/>
            <a:ext cx="88509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Transform fault </a:t>
            </a:r>
            <a:endParaRPr sz="3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/>
        </p:nvSpPr>
        <p:spPr>
          <a:xfrm>
            <a:off x="1117750" y="2383050"/>
            <a:ext cx="76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of the tectonic plates </a:t>
            </a:r>
            <a:r>
              <a:rPr lang="en"/>
              <a:t>slide</a:t>
            </a:r>
            <a:r>
              <a:rPr lang="en"/>
              <a:t> alongside each other</a:t>
            </a:r>
            <a:endParaRPr/>
          </a:p>
        </p:txBody>
      </p:sp>
      <p:sp>
        <p:nvSpPr>
          <p:cNvPr id="144" name="Google Shape;144;p26"/>
          <p:cNvSpPr txBox="1"/>
          <p:nvPr/>
        </p:nvSpPr>
        <p:spPr>
          <a:xfrm>
            <a:off x="271350" y="429825"/>
            <a:ext cx="68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at a transform fault boundary?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/>
        </p:nvSpPr>
        <p:spPr>
          <a:xfrm>
            <a:off x="2105225" y="3457325"/>
            <a:ext cx="62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cause earthquakes, the formation of thin linear valleys and river beds.</a:t>
            </a:r>
            <a:endParaRPr/>
          </a:p>
        </p:txBody>
      </p:sp>
      <p:sp>
        <p:nvSpPr>
          <p:cNvPr id="150" name="Google Shape;150;p27"/>
          <p:cNvSpPr txBox="1"/>
          <p:nvPr/>
        </p:nvSpPr>
        <p:spPr>
          <a:xfrm>
            <a:off x="108600" y="614300"/>
            <a:ext cx="881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forms at a transform fault boundary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727100" y="592600"/>
            <a:ext cx="8416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Example of well </a:t>
            </a:r>
            <a:r>
              <a:rPr lang="en">
                <a:solidFill>
                  <a:schemeClr val="dk1"/>
                </a:solidFill>
              </a:rPr>
              <a:t>known</a:t>
            </a:r>
            <a:r>
              <a:rPr lang="en">
                <a:solidFill>
                  <a:schemeClr val="dk1"/>
                </a:solidFill>
              </a:rPr>
              <a:t> transform fault and a few fact about it.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BDC1C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San andreas fault perhaps the more well-know 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continental</a:t>
            </a: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transform fault the forms the tectonic transform plate.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575200" y="3142650"/>
            <a:ext cx="848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1.they slide past each other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2.they cause earthquakes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3.create ridges and valleys along each side of the strike slip fault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952950" y="558825"/>
            <a:ext cx="684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0000"/>
                </a:solidFill>
              </a:rPr>
              <a:t>What happens at a convergent </a:t>
            </a:r>
            <a:r>
              <a:rPr lang="en" sz="2100">
                <a:solidFill>
                  <a:srgbClr val="FF0000"/>
                </a:solidFill>
              </a:rPr>
              <a:t>boundary</a:t>
            </a:r>
            <a:r>
              <a:rPr lang="en" sz="2100">
                <a:solidFill>
                  <a:srgbClr val="FF0000"/>
                </a:solidFill>
              </a:rPr>
              <a:t>?</a:t>
            </a:r>
            <a:endParaRPr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0000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017950" y="1879925"/>
            <a:ext cx="764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Its a long </a:t>
            </a:r>
            <a:r>
              <a:rPr lang="en">
                <a:solidFill>
                  <a:srgbClr val="FF0000"/>
                </a:solidFill>
              </a:rPr>
              <a:t>stretch</a:t>
            </a:r>
            <a:r>
              <a:rPr lang="en">
                <a:solidFill>
                  <a:srgbClr val="FF0000"/>
                </a:solidFill>
              </a:rPr>
              <a:t> of </a:t>
            </a:r>
            <a:r>
              <a:rPr lang="en">
                <a:solidFill>
                  <a:srgbClr val="FF0000"/>
                </a:solidFill>
              </a:rPr>
              <a:t>mountains</a:t>
            </a:r>
            <a:r>
              <a:rPr lang="en">
                <a:solidFill>
                  <a:srgbClr val="FF0000"/>
                </a:solidFill>
              </a:rPr>
              <a:t> they form when plates collide together convergent crust is crushed and folds upwards.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47925"/>
            <a:ext cx="4180510" cy="234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46200" y="477925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Oceanic-oceanic when two oceanic plates collide during subduction trench is formed besides trenches </a:t>
            </a:r>
            <a:r>
              <a:rPr lang="en"/>
              <a:t>underwater</a:t>
            </a:r>
            <a:r>
              <a:rPr lang="en"/>
              <a:t> </a:t>
            </a:r>
            <a:r>
              <a:rPr lang="en"/>
              <a:t>volcanoes</a:t>
            </a:r>
            <a:r>
              <a:rPr lang="en"/>
              <a:t> form.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6825"/>
            <a:ext cx="5007981" cy="356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50350" y="39827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O-C</a:t>
            </a: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457200" y="1800225"/>
            <a:ext cx="827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ceanic-</a:t>
            </a:r>
            <a:r>
              <a:rPr lang="en"/>
              <a:t>continental</a:t>
            </a:r>
            <a:r>
              <a:rPr lang="en"/>
              <a:t> -2 </a:t>
            </a:r>
            <a:r>
              <a:rPr lang="en"/>
              <a:t>continental</a:t>
            </a:r>
            <a:r>
              <a:rPr lang="en"/>
              <a:t> plates collide-</a:t>
            </a:r>
            <a:r>
              <a:rPr lang="en"/>
              <a:t>mountains</a:t>
            </a:r>
            <a:r>
              <a:rPr lang="en"/>
              <a:t> are formed because plates squished together 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68225"/>
            <a:ext cx="3647991" cy="242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791" y="2568225"/>
            <a:ext cx="3279820" cy="242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lin ang="5400012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523450" y="671375"/>
            <a:ext cx="4904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638175" y="6572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447675" y="1647825"/>
            <a:ext cx="852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Divergent</a:t>
            </a:r>
            <a:r>
              <a:rPr lang="en"/>
              <a:t> </a:t>
            </a:r>
            <a:r>
              <a:rPr lang="en"/>
              <a:t>boundaries-where plates move away from each other-called constructive boundary because new crust is made.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15825"/>
            <a:ext cx="4576144" cy="257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944" y="2415825"/>
            <a:ext cx="4110656" cy="254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D2E9"/>
            </a:gs>
            <a:gs pos="100000">
              <a:srgbClr val="04596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580350" y="568975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Oceanic-oceanic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two plates collide one plate tectonic goes under.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</a:t>
            </a:r>
            <a:r>
              <a:rPr lang="en"/>
              <a:t>landforms</a:t>
            </a:r>
            <a:r>
              <a:rPr lang="en"/>
              <a:t> that are formed are trenches and underwater volcanoes.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14375"/>
            <a:ext cx="3568968" cy="26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768" y="2314375"/>
            <a:ext cx="3489624" cy="26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00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523450" y="6713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874375" y="798275"/>
            <a:ext cx="696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374800" y="271175"/>
            <a:ext cx="5486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</a:t>
            </a:r>
            <a:r>
              <a:rPr lang="en" sz="3200"/>
              <a:t>ceanic-</a:t>
            </a:r>
            <a:r>
              <a:rPr lang="en" sz="3200"/>
              <a:t>continental</a:t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ocean and continental plates collide.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Oceanic plate is denser and subducts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Mountain and volcanoes form near continental plate.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66DB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343775" y="462775"/>
            <a:ext cx="8872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Continental</a:t>
            </a:r>
            <a:r>
              <a:rPr lang="en" sz="2400"/>
              <a:t> -</a:t>
            </a:r>
            <a:r>
              <a:rPr lang="en" sz="2400"/>
              <a:t>continental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Mountains are formed because plates “squish” together </a:t>
            </a:r>
            <a:r>
              <a:rPr lang="en" sz="2400"/>
              <a:t> </a:t>
            </a:r>
            <a:endParaRPr sz="240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76100"/>
            <a:ext cx="3631578" cy="24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378" y="2576100"/>
            <a:ext cx="32004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314750" y="115150"/>
            <a:ext cx="6282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Divergent boundary </a:t>
            </a:r>
            <a:endParaRPr sz="3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