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Signik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Signika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ignik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Convergent Boundary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900" y="2571750"/>
            <a:ext cx="4660973" cy="26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160200" y="246475"/>
            <a:ext cx="88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happens at a Divergent Boundary?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246475" y="1293950"/>
            <a:ext cx="8737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New crust gets made.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80750"/>
            <a:ext cx="2548879" cy="191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7379" y="2102025"/>
            <a:ext cx="1969886" cy="29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799999">
            <a:off x="2748500" y="2724515"/>
            <a:ext cx="4103701" cy="203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160200" y="271125"/>
            <a:ext cx="88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forms at a Divergent Boundary?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332725" y="1183050"/>
            <a:ext cx="8367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Plates move away and molten lava is pushed from earth and becomes new crust after it cools.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200" y="2228150"/>
            <a:ext cx="3048312" cy="27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200" y="2634800"/>
            <a:ext cx="3002400" cy="200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7912" y="2289750"/>
            <a:ext cx="2483688" cy="248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/>
        </p:nvSpPr>
        <p:spPr>
          <a:xfrm>
            <a:off x="271125" y="320400"/>
            <a:ext cx="867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Examples landform created at a Divergent Boundary.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351600" y="914175"/>
            <a:ext cx="859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where the two plates are moving apart from each other.</a:t>
            </a:r>
            <a:endParaRPr sz="25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35975"/>
            <a:ext cx="5591872" cy="335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221000" y="241100"/>
            <a:ext cx="8679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Transform Fault?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221000" y="1165325"/>
            <a:ext cx="86796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11111"/>
                </a:solidFill>
                <a:latin typeface="Signika"/>
                <a:ea typeface="Signika"/>
                <a:cs typeface="Signika"/>
                <a:sym typeface="Signika"/>
              </a:rPr>
              <a:t>a strike-slip fault occurring at the boundary between two plates of the earth's crust.</a:t>
            </a:r>
            <a:endParaRPr sz="2500">
              <a:solidFill>
                <a:srgbClr val="11111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29625"/>
            <a:ext cx="4728230" cy="266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/>
        </p:nvSpPr>
        <p:spPr>
          <a:xfrm>
            <a:off x="160725" y="200925"/>
            <a:ext cx="878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210975" y="251150"/>
            <a:ext cx="8729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happens at a Transform Fault Boundary?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431975" y="1024675"/>
            <a:ext cx="8508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11111"/>
                </a:solidFill>
                <a:latin typeface="Signika"/>
                <a:ea typeface="Signika"/>
                <a:cs typeface="Signika"/>
                <a:sym typeface="Signika"/>
              </a:rPr>
              <a:t>where the motion is predominantly horizontal this is a result of oblique seafloor spreading where the direction of motion is not perpendicular to the trend of the overall divergent boundary.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00875"/>
            <a:ext cx="2116353" cy="20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180825" y="170775"/>
            <a:ext cx="6379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forms at a Transform Fault Boundary? 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52550" y="1244025"/>
            <a:ext cx="8599200" cy="30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11111"/>
                </a:solidFill>
                <a:latin typeface="Signika"/>
                <a:ea typeface="Signika"/>
                <a:cs typeface="Signika"/>
                <a:sym typeface="Signika"/>
              </a:rPr>
              <a:t>Sea</a:t>
            </a:r>
            <a:r>
              <a:rPr lang="en" sz="2500">
                <a:solidFill>
                  <a:srgbClr val="111111"/>
                </a:solidFill>
                <a:latin typeface="Signika"/>
                <a:ea typeface="Signika"/>
                <a:cs typeface="Signika"/>
                <a:sym typeface="Signika"/>
              </a:rPr>
              <a:t>fl</a:t>
            </a:r>
            <a:r>
              <a:rPr lang="en" sz="2500">
                <a:solidFill>
                  <a:srgbClr val="111111"/>
                </a:solidFill>
                <a:latin typeface="Signika"/>
                <a:ea typeface="Signika"/>
                <a:cs typeface="Signika"/>
                <a:sym typeface="Signika"/>
              </a:rPr>
              <a:t>oor Spreading. Most transform boundaries consist of short faults on the seafloor occurring near mid-ocean ridges. Continental Transform Boundaries. Continental transforms are more complex than their short oceanic counterparts. Transform Earthquakes.</a:t>
            </a:r>
            <a:endParaRPr sz="2500">
              <a:solidFill>
                <a:srgbClr val="11111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300" y="3307000"/>
            <a:ext cx="2851700" cy="18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150700" y="180825"/>
            <a:ext cx="8850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Facts about Transform fault.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210975" y="914175"/>
            <a:ext cx="88503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1111"/>
                </a:solidFill>
                <a:latin typeface="Signika"/>
                <a:ea typeface="Signika"/>
                <a:cs typeface="Signika"/>
                <a:sym typeface="Signika"/>
              </a:rPr>
              <a:t>Transform fault and plate boundaries. A transform boundary is a fault zone where two plates slide past each other horizontally. Two plates slipping past each other. Plates separated by a transform fault do not glide past each other. Friction in the rocks causes the plates to lock. San Andreas fault overdue for a major quake. The San Andreas Fault is the transform boundary between the North American Plate and the Pacific Plate.</a:t>
            </a:r>
            <a:endParaRPr sz="20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000" y="3043900"/>
            <a:ext cx="4111001" cy="209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0" y="233925"/>
            <a:ext cx="845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What Happens at a Convergent Boundary?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23125" y="997350"/>
            <a:ext cx="883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2 plates that move towards each other. 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19150"/>
            <a:ext cx="8991603" cy="327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546200" y="477925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O-O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50175" y="1457625"/>
            <a:ext cx="8908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2 oceanic plates </a:t>
            </a: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collide- during subduction, a trench is formed-besides trenches, underwater volcanoes form</a:t>
            </a:r>
            <a:r>
              <a:rPr lang="en"/>
              <a:t>.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04275"/>
            <a:ext cx="8991600" cy="29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50350" y="39827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O-C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16575"/>
            <a:ext cx="4112694" cy="292692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121775" y="843925"/>
            <a:ext cx="9022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When an ocean and continental plate collide- Oceanic plate is denser and subducts- mountains or volcanoes form near continental plate.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523450" y="671375"/>
            <a:ext cx="4904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71750"/>
            <a:ext cx="4474553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80875" y="1212150"/>
            <a:ext cx="897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2 continental plates collide- mountains are formed because plate “squish” together.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789850" y="1209800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Underwater</a:t>
            </a: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 volcanoes  and trenches.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14375"/>
            <a:ext cx="3879311" cy="26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850" y="2096550"/>
            <a:ext cx="3046950" cy="30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320400" y="295775"/>
            <a:ext cx="8700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forms at the 1st Convergent Boundary?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215375" y="264675"/>
            <a:ext cx="8238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forms at the 2nd Convergent Boundary?</a:t>
            </a:r>
            <a:endParaRPr sz="36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15400"/>
            <a:ext cx="4838601" cy="25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0" l="0" r="-1646" t="0"/>
          <a:stretch/>
        </p:blipFill>
        <p:spPr>
          <a:xfrm>
            <a:off x="4572000" y="2415400"/>
            <a:ext cx="4572000" cy="27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80625" y="1022850"/>
            <a:ext cx="6506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Mountains and volcanoes form.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What forms at the 3rd Convergent Boundary?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566875" y="1651350"/>
            <a:ext cx="836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Mountains are formed.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20750"/>
            <a:ext cx="8991600" cy="277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160200" y="246475"/>
            <a:ext cx="840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ignika"/>
                <a:ea typeface="Signika"/>
                <a:cs typeface="Signika"/>
                <a:sym typeface="Signika"/>
              </a:rPr>
              <a:t>Divergent Boundary</a:t>
            </a:r>
            <a:endParaRPr sz="3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221825" y="1084475"/>
            <a:ext cx="8404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ignika"/>
                <a:ea typeface="Signika"/>
                <a:cs typeface="Signika"/>
                <a:sym typeface="Signika"/>
              </a:rPr>
              <a:t>Where plates move away from each other- called constructive boundary because new crust is made- molten lava is pushed up from earth and becomes new crust after it cools.</a:t>
            </a:r>
            <a:endParaRPr sz="25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60675"/>
            <a:ext cx="9144000" cy="21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