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Convergent boundary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3262675" y="987800"/>
            <a:ext cx="549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Divergent Boundaries </a:t>
            </a:r>
            <a:endParaRPr sz="1800"/>
          </a:p>
        </p:txBody>
      </p:sp>
      <p:sp>
        <p:nvSpPr>
          <p:cNvPr id="113" name="Google Shape;113;p22"/>
          <p:cNvSpPr txBox="1"/>
          <p:nvPr/>
        </p:nvSpPr>
        <p:spPr>
          <a:xfrm>
            <a:off x="2127100" y="2800900"/>
            <a:ext cx="5496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Things that can happen at a divergent boundary well </a:t>
            </a:r>
            <a:r>
              <a:rPr lang="en" sz="1700"/>
              <a:t>obviously</a:t>
            </a:r>
            <a:r>
              <a:rPr lang="en" sz="1700"/>
              <a:t> they slide </a:t>
            </a:r>
            <a:r>
              <a:rPr lang="en" sz="1700"/>
              <a:t>past</a:t>
            </a:r>
            <a:r>
              <a:rPr lang="en" sz="1700"/>
              <a:t> each other, earthquakes and magma rises to the top of the surface 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1067850" y="1092775"/>
            <a:ext cx="81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 forms a </a:t>
            </a:r>
            <a:r>
              <a:rPr lang="en" sz="1700"/>
              <a:t>mountain</a:t>
            </a:r>
            <a:r>
              <a:rPr lang="en" sz="1700"/>
              <a:t> chain </a:t>
            </a:r>
            <a:r>
              <a:rPr lang="en" sz="1700"/>
              <a:t>commonly</a:t>
            </a:r>
            <a:r>
              <a:rPr lang="en" sz="1700"/>
              <a:t> known as a ridge 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3413925" y="1345225"/>
            <a:ext cx="651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well known Example of a </a:t>
            </a:r>
            <a:r>
              <a:rPr lang="en" sz="1700"/>
              <a:t>landform created at a divergent boundary is a mid ocean ridge </a:t>
            </a:r>
            <a:r>
              <a:rPr lang="en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/>
        </p:nvSpPr>
        <p:spPr>
          <a:xfrm>
            <a:off x="2543500" y="1526100"/>
            <a:ext cx="65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TransForm Fault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1209575" y="1537400"/>
            <a:ext cx="651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</a:t>
            </a:r>
            <a:r>
              <a:rPr lang="en" sz="1900"/>
              <a:t>he scraping of the two plates causes earthquakes 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1141750" y="1198275"/>
            <a:ext cx="65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Huge </a:t>
            </a:r>
            <a:r>
              <a:rPr lang="en" sz="2000"/>
              <a:t>portions</a:t>
            </a:r>
            <a:r>
              <a:rPr lang="en" sz="2000"/>
              <a:t> of rock break resulting to earthquakes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1627825" y="1820000"/>
            <a:ext cx="6511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Some facts about transform fault is its a fault zone. Fault zone is when two plates slide past </a:t>
            </a:r>
            <a:r>
              <a:rPr lang="en" sz="1900"/>
              <a:t>each other</a:t>
            </a:r>
            <a:r>
              <a:rPr lang="en" sz="1900"/>
              <a:t> horizontally they are found in the ocean then create zig zag pattern between plates 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23050" y="10717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1789850" y="98597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713900" y="181465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123475" y="11193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866300" y="105265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513750" y="13003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856525" y="766900"/>
            <a:ext cx="54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Convergent Boundaries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446950" y="21766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efinition: 2 plates that move toward each other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3390050" y="833575"/>
            <a:ext cx="54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Oceanic Oceanic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351825" y="2338525"/>
            <a:ext cx="5486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Definition: 2 oceanic plates collide during subduction, a trench is formed and underwater volcanoes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						</a:t>
            </a:r>
            <a:r>
              <a:rPr lang="en" sz="2400"/>
              <a:t>Oceanic-Continental:when an ocean and </a:t>
            </a:r>
            <a:r>
              <a:rPr lang="en" sz="2400"/>
              <a:t>continental</a:t>
            </a:r>
            <a:r>
              <a:rPr lang="en" sz="2400"/>
              <a:t> plate collide.  </a:t>
            </a:r>
            <a:endParaRPr sz="2400"/>
          </a:p>
        </p:txBody>
      </p:sp>
      <p:sp>
        <p:nvSpPr>
          <p:cNvPr id="80" name="Google Shape;80;p16"/>
          <p:cNvSpPr txBox="1"/>
          <p:nvPr/>
        </p:nvSpPr>
        <p:spPr>
          <a:xfrm>
            <a:off x="3752000" y="24147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51300"/>
            <a:ext cx="6535875" cy="35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Continental</a:t>
            </a:r>
            <a:r>
              <a:rPr lang="en" sz="2000"/>
              <a:t> continental: when 2 continental plates collide 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580350" y="5689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first thing that happens at the first convergent boundary is how a </a:t>
            </a:r>
            <a:r>
              <a:rPr lang="en" sz="1900"/>
              <a:t>trench</a:t>
            </a:r>
            <a:r>
              <a:rPr lang="en" sz="1900"/>
              <a:t> is formed 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Two thing could happen the first one is it can create </a:t>
            </a:r>
            <a:r>
              <a:rPr lang="en" sz="1600"/>
              <a:t>mountains</a:t>
            </a:r>
            <a:r>
              <a:rPr lang="en" sz="1600"/>
              <a:t> the second thing that could happen is how it  goes back down into the ground and gets melted</a:t>
            </a:r>
            <a:endParaRPr sz="16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950" y="152400"/>
            <a:ext cx="3126650" cy="352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Plates slide past </a:t>
            </a:r>
            <a:r>
              <a:rPr lang="en" sz="1700"/>
              <a:t>each other</a:t>
            </a:r>
            <a:r>
              <a:rPr lang="en" sz="1700"/>
              <a:t> but at the cost of strong </a:t>
            </a:r>
            <a:r>
              <a:rPr lang="en" sz="1700"/>
              <a:t>earthquakes</a:t>
            </a:r>
            <a:r>
              <a:rPr lang="en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1516350" y="682425"/>
            <a:ext cx="549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Divergent Boundary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