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Comforta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Comfortaa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Comforta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</a:t>
            </a:r>
            <a:r>
              <a:rPr b="1" lang="en" sz="1400">
                <a:solidFill>
                  <a:schemeClr val="dk1"/>
                </a:solidFill>
              </a:rPr>
              <a:t>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Slide #1: Convergent Boundary (title with picture)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70a1ecb8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70a1ecb8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#10: What happens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70a1ecb8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70a1ecb8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#11: What forms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70a1ecb8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70a1ecb8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#12: Well known example of landform created at a Divergent Boundary.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70a1ecb8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70a1ecb8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#13: Transform Fault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70a1ecb8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70a1ecb8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#14: What happens at a Transform Fault Boundary?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70a1ecb8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70a1ecb8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#15: What forms at a Transform Fault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70a1ecb8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70a1ecb8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#16: Example of a well-known Transform fault and a few facts about it.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70a1ecb8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70a1ecb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Slide #2: </a:t>
            </a:r>
            <a:r>
              <a:rPr lang="en" sz="1400">
                <a:solidFill>
                  <a:schemeClr val="dk1"/>
                </a:solidFill>
              </a:rPr>
              <a:t>What happens at a Convergent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70a1ecb8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70a1ecb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#3: First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70a1ecb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70a1ecb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#4: Second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70a1ecb8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70a1ecb8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#5: Third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70a1ecb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70a1ecb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#6: What forms at the 1st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70a1ecb8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70a1ecb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#7: What forms at the 2nd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70a1ecb8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70a1ecb8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#8: What forms at the 3rd Convergent Boundary? – Give well known example of landform created at this boundary.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70a1ecb8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70a1ecb8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#9:Divergent Boundary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ommons.wikimedia.org/wiki/File:Oceanic-continental_destructive_plate_boundary.svg" TargetMode="External"/><Relationship Id="rId4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Convergent boundary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Karla hernandez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0968D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535025" y="656625"/>
            <a:ext cx="1167300" cy="11673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 txBox="1"/>
          <p:nvPr/>
        </p:nvSpPr>
        <p:spPr>
          <a:xfrm>
            <a:off x="1836100" y="863325"/>
            <a:ext cx="4474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fortaa"/>
                <a:ea typeface="Comfortaa"/>
                <a:cs typeface="Comfortaa"/>
                <a:sym typeface="Comfortaa"/>
              </a:rPr>
              <a:t>What happens at a divergent boundary?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4" name="Google Shape;134;p22"/>
          <p:cNvSpPr/>
          <p:nvPr/>
        </p:nvSpPr>
        <p:spPr>
          <a:xfrm>
            <a:off x="6444675" y="656625"/>
            <a:ext cx="1167300" cy="1167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2"/>
          <p:cNvSpPr txBox="1"/>
          <p:nvPr/>
        </p:nvSpPr>
        <p:spPr>
          <a:xfrm>
            <a:off x="352625" y="2857500"/>
            <a:ext cx="700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plates move away from each other also called constructive boundary because new crust is made. </a:t>
            </a:r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4625" y="2675075"/>
            <a:ext cx="2359375" cy="235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E1818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/>
          <p:nvPr/>
        </p:nvSpPr>
        <p:spPr>
          <a:xfrm>
            <a:off x="1167325" y="498550"/>
            <a:ext cx="6079800" cy="12039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3"/>
          <p:cNvSpPr txBox="1"/>
          <p:nvPr/>
        </p:nvSpPr>
        <p:spPr>
          <a:xfrm>
            <a:off x="1617225" y="887650"/>
            <a:ext cx="7003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omfortaa"/>
                <a:ea typeface="Comfortaa"/>
                <a:cs typeface="Comfortaa"/>
                <a:sym typeface="Comfortaa"/>
              </a:rPr>
              <a:t>What forms at a divergent boundary?</a:t>
            </a:r>
            <a:endParaRPr sz="1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510700" y="2213050"/>
            <a:ext cx="700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Magma rises from deep within the earth and erupts to form new crust on the lithosphere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6175" y="257175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5E57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/>
          <p:nvPr/>
        </p:nvSpPr>
        <p:spPr>
          <a:xfrm>
            <a:off x="607975" y="1106525"/>
            <a:ext cx="1167300" cy="5838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4"/>
          <p:cNvSpPr txBox="1"/>
          <p:nvPr/>
        </p:nvSpPr>
        <p:spPr>
          <a:xfrm>
            <a:off x="1909050" y="1167325"/>
            <a:ext cx="5313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Well known example of landform created at a divergent boundary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364775" y="2127925"/>
            <a:ext cx="700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divergent boundaries the plates move apart allowing molten magma </a:t>
            </a:r>
            <a:r>
              <a:rPr lang="en"/>
              <a:t>rise and form new crust in the form of ridges, valleys and volcanoes.</a:t>
            </a:r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895925"/>
            <a:ext cx="2095175" cy="209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9975" y="2895925"/>
            <a:ext cx="3723029" cy="209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D8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ctrTitle"/>
          </p:nvPr>
        </p:nvSpPr>
        <p:spPr>
          <a:xfrm>
            <a:off x="311700" y="744575"/>
            <a:ext cx="8520600" cy="118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Transform fault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9" name="Google Shape;159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775" y="1689550"/>
            <a:ext cx="4317427" cy="3453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C8CC5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165;p26"/>
          <p:cNvCxnSpPr/>
          <p:nvPr/>
        </p:nvCxnSpPr>
        <p:spPr>
          <a:xfrm>
            <a:off x="1969850" y="1313225"/>
            <a:ext cx="1532100" cy="4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6"/>
          <p:cNvCxnSpPr/>
          <p:nvPr/>
        </p:nvCxnSpPr>
        <p:spPr>
          <a:xfrm flipH="1" rot="10800000">
            <a:off x="3477650" y="170125"/>
            <a:ext cx="778200" cy="117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26"/>
          <p:cNvCxnSpPr/>
          <p:nvPr/>
        </p:nvCxnSpPr>
        <p:spPr>
          <a:xfrm>
            <a:off x="4304500" y="218875"/>
            <a:ext cx="668700" cy="109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26"/>
          <p:cNvCxnSpPr/>
          <p:nvPr/>
        </p:nvCxnSpPr>
        <p:spPr>
          <a:xfrm flipH="1" rot="10800000">
            <a:off x="4985425" y="1264475"/>
            <a:ext cx="1203900" cy="3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26"/>
          <p:cNvCxnSpPr/>
          <p:nvPr/>
        </p:nvCxnSpPr>
        <p:spPr>
          <a:xfrm flipH="1">
            <a:off x="4876100" y="1301075"/>
            <a:ext cx="1288800" cy="76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26"/>
          <p:cNvCxnSpPr/>
          <p:nvPr/>
        </p:nvCxnSpPr>
        <p:spPr>
          <a:xfrm>
            <a:off x="4936775" y="2091450"/>
            <a:ext cx="778200" cy="98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26"/>
          <p:cNvCxnSpPr/>
          <p:nvPr/>
        </p:nvCxnSpPr>
        <p:spPr>
          <a:xfrm rot="10800000">
            <a:off x="4304550" y="2273925"/>
            <a:ext cx="1398300" cy="87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26"/>
          <p:cNvCxnSpPr/>
          <p:nvPr/>
        </p:nvCxnSpPr>
        <p:spPr>
          <a:xfrm flipH="1">
            <a:off x="2881850" y="2261675"/>
            <a:ext cx="1374000" cy="93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26"/>
          <p:cNvCxnSpPr/>
          <p:nvPr/>
        </p:nvCxnSpPr>
        <p:spPr>
          <a:xfrm>
            <a:off x="2042800" y="1337550"/>
            <a:ext cx="1471200" cy="68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26"/>
          <p:cNvCxnSpPr/>
          <p:nvPr/>
        </p:nvCxnSpPr>
        <p:spPr>
          <a:xfrm flipH="1">
            <a:off x="2930450" y="2030650"/>
            <a:ext cx="547200" cy="114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" name="Google Shape;175;p26"/>
          <p:cNvSpPr txBox="1"/>
          <p:nvPr/>
        </p:nvSpPr>
        <p:spPr>
          <a:xfrm>
            <a:off x="2881850" y="1301063"/>
            <a:ext cx="325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What happens at a transform fault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boundary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6" name="Google Shape;176;p26"/>
          <p:cNvSpPr txBox="1"/>
          <p:nvPr/>
        </p:nvSpPr>
        <p:spPr>
          <a:xfrm>
            <a:off x="425575" y="3441100"/>
            <a:ext cx="700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of the tectonic plates slide </a:t>
            </a:r>
            <a:r>
              <a:rPr lang="en"/>
              <a:t>alongside</a:t>
            </a:r>
            <a:r>
              <a:rPr lang="en"/>
              <a:t> each other.</a:t>
            </a:r>
            <a:endParaRPr/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1725" y="152400"/>
            <a:ext cx="2649875" cy="264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0625" y="2802275"/>
            <a:ext cx="3795150" cy="244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3B86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/>
          <p:nvPr/>
        </p:nvSpPr>
        <p:spPr>
          <a:xfrm>
            <a:off x="1471294" y="899800"/>
            <a:ext cx="5325900" cy="1167325"/>
          </a:xfrm>
          <a:prstGeom prst="flowChartPunchedTap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7"/>
          <p:cNvSpPr txBox="1"/>
          <p:nvPr/>
        </p:nvSpPr>
        <p:spPr>
          <a:xfrm>
            <a:off x="1519950" y="1283363"/>
            <a:ext cx="7003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What forms at a transform fault boundary?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632350" y="2571750"/>
            <a:ext cx="4450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cause </a:t>
            </a:r>
            <a:r>
              <a:rPr lang="en"/>
              <a:t>intense</a:t>
            </a:r>
            <a:r>
              <a:rPr lang="en"/>
              <a:t> earthquakes, the formation of thin linear valleys, and split river beds.</a:t>
            </a:r>
            <a:endParaRPr/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7200" y="2796700"/>
            <a:ext cx="2346801" cy="23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339750"/>
            <a:ext cx="2477032" cy="1651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4D7C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/>
          <p:nvPr/>
        </p:nvSpPr>
        <p:spPr>
          <a:xfrm>
            <a:off x="547175" y="328350"/>
            <a:ext cx="7940100" cy="44868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8"/>
          <p:cNvSpPr txBox="1"/>
          <p:nvPr/>
        </p:nvSpPr>
        <p:spPr>
          <a:xfrm>
            <a:off x="1750975" y="620150"/>
            <a:ext cx="700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Well known transform fault and facts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4" name="Google Shape;194;p28"/>
          <p:cNvSpPr txBox="1"/>
          <p:nvPr/>
        </p:nvSpPr>
        <p:spPr>
          <a:xfrm>
            <a:off x="1015325" y="1182625"/>
            <a:ext cx="7003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san andreas fault and queen charlotte fault are transform plate boundaries developing where the pacific plate moves northward past the north american plates</a:t>
            </a:r>
            <a:endParaRPr/>
          </a:p>
        </p:txBody>
      </p:sp>
      <p:pic>
        <p:nvPicPr>
          <p:cNvPr id="195" name="Google Shape;19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172" y="3165997"/>
            <a:ext cx="1649175" cy="164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 txBox="1"/>
          <p:nvPr/>
        </p:nvSpPr>
        <p:spPr>
          <a:xfrm>
            <a:off x="2590075" y="3137175"/>
            <a:ext cx="7003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They slide past each other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They cause earthquakes and </a:t>
            </a:r>
            <a:r>
              <a:rPr lang="en"/>
              <a:t>displace rocks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Create ridges and valleys along each side of the strike slip fault</a:t>
            </a:r>
            <a:endParaRPr/>
          </a:p>
        </p:txBody>
      </p:sp>
      <p:cxnSp>
        <p:nvCxnSpPr>
          <p:cNvPr id="197" name="Google Shape;197;p28"/>
          <p:cNvCxnSpPr/>
          <p:nvPr/>
        </p:nvCxnSpPr>
        <p:spPr>
          <a:xfrm>
            <a:off x="2638625" y="3039900"/>
            <a:ext cx="5593500" cy="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28"/>
          <p:cNvCxnSpPr/>
          <p:nvPr/>
        </p:nvCxnSpPr>
        <p:spPr>
          <a:xfrm>
            <a:off x="2893975" y="2626475"/>
            <a:ext cx="0" cy="42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28"/>
          <p:cNvCxnSpPr/>
          <p:nvPr/>
        </p:nvCxnSpPr>
        <p:spPr>
          <a:xfrm flipH="1" rot="10800000">
            <a:off x="2930450" y="2650800"/>
            <a:ext cx="279600" cy="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28"/>
          <p:cNvCxnSpPr/>
          <p:nvPr/>
        </p:nvCxnSpPr>
        <p:spPr>
          <a:xfrm flipH="1" rot="10800000">
            <a:off x="2918300" y="2821050"/>
            <a:ext cx="340500" cy="4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28"/>
          <p:cNvCxnSpPr/>
          <p:nvPr/>
        </p:nvCxnSpPr>
        <p:spPr>
          <a:xfrm flipH="1" rot="10800000">
            <a:off x="3599225" y="2529100"/>
            <a:ext cx="303900" cy="45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28"/>
          <p:cNvCxnSpPr/>
          <p:nvPr/>
        </p:nvCxnSpPr>
        <p:spPr>
          <a:xfrm>
            <a:off x="3927550" y="2577825"/>
            <a:ext cx="231000" cy="48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28"/>
          <p:cNvCxnSpPr/>
          <p:nvPr/>
        </p:nvCxnSpPr>
        <p:spPr>
          <a:xfrm>
            <a:off x="3720825" y="2821025"/>
            <a:ext cx="377100" cy="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" name="Google Shape;204;p28"/>
          <p:cNvCxnSpPr/>
          <p:nvPr/>
        </p:nvCxnSpPr>
        <p:spPr>
          <a:xfrm flipH="1">
            <a:off x="4547600" y="2602150"/>
            <a:ext cx="267600" cy="4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28"/>
          <p:cNvCxnSpPr/>
          <p:nvPr/>
        </p:nvCxnSpPr>
        <p:spPr>
          <a:xfrm>
            <a:off x="4572000" y="2687275"/>
            <a:ext cx="48600" cy="26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28"/>
          <p:cNvCxnSpPr/>
          <p:nvPr/>
        </p:nvCxnSpPr>
        <p:spPr>
          <a:xfrm>
            <a:off x="4620650" y="2966925"/>
            <a:ext cx="30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8"/>
          <p:cNvCxnSpPr/>
          <p:nvPr/>
        </p:nvCxnSpPr>
        <p:spPr>
          <a:xfrm>
            <a:off x="5338050" y="2638625"/>
            <a:ext cx="2430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8"/>
          <p:cNvCxnSpPr/>
          <p:nvPr/>
        </p:nvCxnSpPr>
        <p:spPr>
          <a:xfrm flipH="1" rot="10800000">
            <a:off x="5192150" y="2857525"/>
            <a:ext cx="340500" cy="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8"/>
          <p:cNvCxnSpPr/>
          <p:nvPr/>
        </p:nvCxnSpPr>
        <p:spPr>
          <a:xfrm flipH="1">
            <a:off x="5897325" y="2590000"/>
            <a:ext cx="291900" cy="9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8"/>
          <p:cNvCxnSpPr/>
          <p:nvPr/>
        </p:nvCxnSpPr>
        <p:spPr>
          <a:xfrm flipH="1">
            <a:off x="5921800" y="2893975"/>
            <a:ext cx="303900" cy="14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8"/>
          <p:cNvCxnSpPr/>
          <p:nvPr/>
        </p:nvCxnSpPr>
        <p:spPr>
          <a:xfrm>
            <a:off x="5946025" y="2699425"/>
            <a:ext cx="291900" cy="20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21600" y="267500"/>
            <a:ext cx="700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omfortaa"/>
                <a:ea typeface="Comfortaa"/>
                <a:cs typeface="Comfortaa"/>
                <a:sym typeface="Comfortaa"/>
              </a:rPr>
              <a:t>What happens at a convergent boundary?</a:t>
            </a:r>
            <a:endParaRPr b="1" sz="2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55350" y="1082175"/>
            <a:ext cx="700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182400" y="960625"/>
            <a:ext cx="700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91100" y="1082175"/>
            <a:ext cx="733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Its a long stretch of mountains they form when plates collide together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73475"/>
            <a:ext cx="4492740" cy="301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546200" y="477925"/>
            <a:ext cx="4665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O-O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170225" y="1274425"/>
            <a:ext cx="700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231025" y="1045725"/>
            <a:ext cx="700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omic Sans MS"/>
                <a:ea typeface="Comic Sans MS"/>
                <a:cs typeface="Comic Sans MS"/>
                <a:sym typeface="Comic Sans MS"/>
              </a:rPr>
              <a:t>Oceanic- oceanic. When two oceanic plates </a:t>
            </a:r>
            <a:r>
              <a:rPr lang="en" sz="1900">
                <a:latin typeface="Comic Sans MS"/>
                <a:ea typeface="Comic Sans MS"/>
                <a:cs typeface="Comic Sans MS"/>
                <a:sym typeface="Comic Sans MS"/>
              </a:rPr>
              <a:t>collide during subduction. </a:t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2" name="Google Shape;72;p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18180" t="0"/>
          <a:stretch/>
        </p:blipFill>
        <p:spPr>
          <a:xfrm>
            <a:off x="231025" y="2280350"/>
            <a:ext cx="3139603" cy="273097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4799050" y="3208500"/>
            <a:ext cx="370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what it </a:t>
            </a:r>
            <a:r>
              <a:rPr lang="en"/>
              <a:t>looks like when plates collide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7AA0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250350" y="398275"/>
            <a:ext cx="55419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O-C</a:t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111000" y="823725"/>
            <a:ext cx="58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Oceanic continental - when an ocean and continental plates collide.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64175"/>
            <a:ext cx="4707275" cy="277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EA7A7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523450" y="671375"/>
            <a:ext cx="4904400" cy="14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C-C</a:t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373025" y="1258225"/>
            <a:ext cx="58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Continental continental - when two continental plates collide. 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34675"/>
            <a:ext cx="5020550" cy="26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2B649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580350" y="568975"/>
            <a:ext cx="52119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1151125" y="338675"/>
            <a:ext cx="5820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forms at the 1st Convergent Boundary?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600" y="1887300"/>
            <a:ext cx="4828751" cy="30469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4888150" y="2237375"/>
            <a:ext cx="462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two tectonic plates collide and one moves beneath the other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5164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/>
        </p:nvSpPr>
        <p:spPr>
          <a:xfrm>
            <a:off x="523450" y="671375"/>
            <a:ext cx="51891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389125" y="389125"/>
            <a:ext cx="7003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What forms at the 2nd convergent boundary?</a:t>
            </a:r>
            <a:endParaRPr sz="21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5228625" y="3380350"/>
            <a:ext cx="700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3635700" y="1938588"/>
            <a:ext cx="518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an ocean and </a:t>
            </a:r>
            <a:r>
              <a:rPr lang="en"/>
              <a:t>continental</a:t>
            </a:r>
            <a:r>
              <a:rPr lang="en"/>
              <a:t> plate collide 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91188"/>
            <a:ext cx="3759267" cy="2499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886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/>
        </p:nvSpPr>
        <p:spPr>
          <a:xfrm>
            <a:off x="546200" y="660000"/>
            <a:ext cx="6087900" cy="17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851175" y="364800"/>
            <a:ext cx="7003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omfortaa"/>
                <a:ea typeface="Comfortaa"/>
                <a:cs typeface="Comfortaa"/>
                <a:sym typeface="Comfortaa"/>
              </a:rPr>
              <a:t>What forms at the 3rd convergent boundary?</a:t>
            </a:r>
            <a:endParaRPr sz="1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4644950" y="2322475"/>
            <a:ext cx="3951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two </a:t>
            </a:r>
            <a:r>
              <a:rPr lang="en"/>
              <a:t>continental</a:t>
            </a:r>
            <a:r>
              <a:rPr lang="en"/>
              <a:t> plates collide. </a:t>
            </a:r>
            <a:r>
              <a:rPr lang="en"/>
              <a:t>Mountains</a:t>
            </a:r>
            <a:r>
              <a:rPr lang="en"/>
              <a:t> are formed because plates “squish” together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76100"/>
            <a:ext cx="4340147" cy="2290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EA7A7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Google Shape;117;p21"/>
          <p:cNvCxnSpPr/>
          <p:nvPr/>
        </p:nvCxnSpPr>
        <p:spPr>
          <a:xfrm flipH="1" rot="10800000">
            <a:off x="1021400" y="1641550"/>
            <a:ext cx="6979800" cy="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" name="Google Shape;118;p21"/>
          <p:cNvCxnSpPr/>
          <p:nvPr/>
        </p:nvCxnSpPr>
        <p:spPr>
          <a:xfrm flipH="1" rot="10800000">
            <a:off x="1155150" y="1130850"/>
            <a:ext cx="6529800" cy="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" name="Google Shape;119;p21"/>
          <p:cNvCxnSpPr/>
          <p:nvPr/>
        </p:nvCxnSpPr>
        <p:spPr>
          <a:xfrm>
            <a:off x="1191650" y="1252425"/>
            <a:ext cx="376800" cy="14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21"/>
          <p:cNvCxnSpPr/>
          <p:nvPr/>
        </p:nvCxnSpPr>
        <p:spPr>
          <a:xfrm flipH="1" rot="10800000">
            <a:off x="1045725" y="1374150"/>
            <a:ext cx="620100" cy="32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21"/>
          <p:cNvCxnSpPr/>
          <p:nvPr/>
        </p:nvCxnSpPr>
        <p:spPr>
          <a:xfrm>
            <a:off x="1167325" y="1191650"/>
            <a:ext cx="498600" cy="18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21"/>
          <p:cNvCxnSpPr/>
          <p:nvPr/>
        </p:nvCxnSpPr>
        <p:spPr>
          <a:xfrm rot="10800000">
            <a:off x="7490200" y="1118675"/>
            <a:ext cx="45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21"/>
          <p:cNvCxnSpPr/>
          <p:nvPr/>
        </p:nvCxnSpPr>
        <p:spPr>
          <a:xfrm flipH="1">
            <a:off x="7466050" y="1143000"/>
            <a:ext cx="486300" cy="21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21"/>
          <p:cNvCxnSpPr/>
          <p:nvPr/>
        </p:nvCxnSpPr>
        <p:spPr>
          <a:xfrm rot="10800000">
            <a:off x="7453825" y="1373950"/>
            <a:ext cx="571500" cy="26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5" name="Google Shape;125;p21"/>
          <p:cNvSpPr txBox="1"/>
          <p:nvPr/>
        </p:nvSpPr>
        <p:spPr>
          <a:xfrm>
            <a:off x="2638675" y="1167325"/>
            <a:ext cx="7003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omfortaa"/>
                <a:ea typeface="Comfortaa"/>
                <a:cs typeface="Comfortaa"/>
                <a:sym typeface="Comfortaa"/>
              </a:rPr>
              <a:t>Divergent boundary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58525"/>
            <a:ext cx="4663884" cy="313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4985425" y="1969850"/>
            <a:ext cx="700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