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19150"/>
            <a:ext cx="8520600" cy="11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 BOUNDARY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72325" y="128700"/>
            <a:ext cx="8520600" cy="19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Keyaan Khan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/>
        </p:nvSpPr>
        <p:spPr>
          <a:xfrm>
            <a:off x="0" y="2680800"/>
            <a:ext cx="9477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two plates move away from each other and the space that this creates is filled with new crustal material sourced from molten magma that forms below</a:t>
            </a:r>
            <a:endParaRPr sz="3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05" name="Google Shape;105;p22"/>
          <p:cNvSpPr txBox="1"/>
          <p:nvPr/>
        </p:nvSpPr>
        <p:spPr>
          <a:xfrm>
            <a:off x="152400" y="152400"/>
            <a:ext cx="899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What happens at a Divergent Boundary?</a:t>
            </a:r>
            <a:endParaRPr b="1" sz="33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/>
        </p:nvSpPr>
        <p:spPr>
          <a:xfrm>
            <a:off x="25200" y="3250200"/>
            <a:ext cx="90936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Most divergent plate boundaries are underwater and form submarine mountain ranges called oceanic spreading ridges.</a:t>
            </a:r>
            <a:endParaRPr sz="3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152400" y="152400"/>
            <a:ext cx="8966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What forms at a Divergent Boundary?</a:t>
            </a:r>
            <a:endParaRPr sz="33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/>
        </p:nvSpPr>
        <p:spPr>
          <a:xfrm>
            <a:off x="0" y="0"/>
            <a:ext cx="89916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 Well known example of landform created at a Divergent Boundary. 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MId ocean-ridges are made underwater.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/>
        </p:nvSpPr>
        <p:spPr>
          <a:xfrm>
            <a:off x="0" y="41250"/>
            <a:ext cx="9144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                         </a:t>
            </a: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Transform Fault</a:t>
            </a:r>
            <a:endParaRPr sz="3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Slide move past each other </a:t>
            </a:r>
            <a:endParaRPr sz="33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/>
        </p:nvSpPr>
        <p:spPr>
          <a:xfrm>
            <a:off x="152400" y="152400"/>
            <a:ext cx="9042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What happens at a Transform Fault Boundary?</a:t>
            </a:r>
            <a:endParaRPr sz="3300"/>
          </a:p>
        </p:txBody>
      </p:sp>
      <p:sp>
        <p:nvSpPr>
          <p:cNvPr id="127" name="Google Shape;127;p26"/>
          <p:cNvSpPr txBox="1"/>
          <p:nvPr/>
        </p:nvSpPr>
        <p:spPr>
          <a:xfrm>
            <a:off x="222250" y="2799125"/>
            <a:ext cx="9144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the scraping of the two plates causes earthquakes</a:t>
            </a: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3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152400" y="152400"/>
            <a:ext cx="8910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What forms at a Transform Fault Boundary? </a:t>
            </a:r>
            <a:endParaRPr sz="3300">
              <a:highlight>
                <a:schemeClr val="lt1"/>
              </a:highlight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293025" y="2032950"/>
            <a:ext cx="75072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forms at transform </a:t>
            </a: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boundary</a:t>
            </a: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are </a:t>
            </a: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stream beds split in half, deep trenches, and scarps and ridges often mark the location of a transform boundary</a:t>
            </a:r>
            <a:endParaRPr sz="3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90950" y="3632925"/>
            <a:ext cx="9225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The most famous example of this is the San Andreas Fault </a:t>
            </a:r>
            <a:endParaRPr sz="3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152400" y="152400"/>
            <a:ext cx="899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 Example of a well-known Transform fault and a few facts about it. </a:t>
            </a:r>
            <a:endParaRPr sz="33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617975" y="560975"/>
            <a:ext cx="5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49650" y="0"/>
            <a:ext cx="86499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What</a:t>
            </a:r>
            <a:r>
              <a:rPr lang="en" sz="33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happens at convergent boundary</a:t>
            </a:r>
            <a:endParaRPr sz="33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When plates move towards each other and collide.</a:t>
            </a:r>
            <a:endParaRPr sz="5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4865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        </a:t>
            </a:r>
            <a:r>
              <a:rPr lang="en" sz="3300">
                <a:solidFill>
                  <a:schemeClr val="dk1"/>
                </a:solidFill>
                <a:highlight>
                  <a:srgbClr val="FFFFFF"/>
                </a:highlight>
              </a:rPr>
              <a:t>First type of Convergent plate boundary explained</a:t>
            </a:r>
            <a:endParaRPr sz="33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Oceanic - continental </a:t>
            </a:r>
            <a:endParaRPr sz="37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3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 an area on Earth where two or more lithospheric plates collide</a:t>
            </a:r>
            <a:r>
              <a:rPr lang="en" sz="3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50500" y="373975"/>
            <a:ext cx="88935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lt1"/>
                </a:solidFill>
                <a:highlight>
                  <a:schemeClr val="dk1"/>
                </a:highlight>
              </a:rPr>
              <a:t>Second type of Convergent plate boundary explained. </a:t>
            </a:r>
            <a:endParaRPr sz="33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lt1"/>
                </a:solidFill>
                <a:highlight>
                  <a:schemeClr val="dk1"/>
                </a:highlight>
              </a:rPr>
              <a:t>Continental - Continental </a:t>
            </a:r>
            <a:endParaRPr sz="33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lt1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</a:rPr>
              <a:t>where two tectonic plates are moving toward each other, often causing one plate to slide below the other</a:t>
            </a:r>
            <a:r>
              <a:rPr lang="en" sz="1650">
                <a:solidFill>
                  <a:schemeClr val="lt1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121600" y="182400"/>
            <a:ext cx="8961900" cy="23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highlight>
                  <a:schemeClr val="dk1"/>
                </a:highlight>
              </a:rPr>
              <a:t>Third type of Convergent plate boundary explained. </a:t>
            </a:r>
            <a:endParaRPr sz="33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endParaRPr sz="33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highlight>
                  <a:schemeClr val="dk1"/>
                </a:highlight>
              </a:rPr>
              <a:t>Oceanic -Oceanic</a:t>
            </a:r>
            <a:endParaRPr sz="33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two continents collide. The continents were separated at one time by oceanic crust that was progressively subducted </a:t>
            </a:r>
            <a:endParaRPr sz="37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-109425" y="60800"/>
            <a:ext cx="83703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DC1C6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rgbClr val="BDC1C6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What forms at the 1st convergent boyundary</a:t>
            </a:r>
            <a:endParaRPr sz="37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An accretionary wedge forms on the continental crust as deep-sea sediments and oceanic crust are scraped from the oceanic plate.</a:t>
            </a:r>
            <a:endParaRPr sz="37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0" y="2420325"/>
            <a:ext cx="91440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molten rock rises from the Earth's mantle to the surface, solidifying to create new oceanic crust.</a:t>
            </a:r>
            <a:endParaRPr sz="3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0" y="96200"/>
            <a:ext cx="9295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What forms at the 2nd Convergent Boundary?</a:t>
            </a:r>
            <a:endParaRPr sz="33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/>
        </p:nvSpPr>
        <p:spPr>
          <a:xfrm>
            <a:off x="271950" y="3739725"/>
            <a:ext cx="8730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This results in the formation of a ridge of new rock</a:t>
            </a:r>
            <a:endParaRPr sz="37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3" name="Google Shape;93;p20"/>
          <p:cNvSpPr txBox="1"/>
          <p:nvPr/>
        </p:nvSpPr>
        <p:spPr>
          <a:xfrm>
            <a:off x="152400" y="152400"/>
            <a:ext cx="8991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highlight>
                  <a:schemeClr val="lt1"/>
                </a:highlight>
              </a:rPr>
              <a:t>What forms at the 3rd Convergent Boundary?</a:t>
            </a:r>
            <a:endParaRPr sz="33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/>
        </p:nvSpPr>
        <p:spPr>
          <a:xfrm>
            <a:off x="0" y="2228325"/>
            <a:ext cx="89025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 divergent boundary occurs when two tectonic plates move away from each other.</a:t>
            </a:r>
            <a:endParaRPr sz="3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9" name="Google Shape;99;p21"/>
          <p:cNvSpPr txBox="1"/>
          <p:nvPr/>
        </p:nvSpPr>
        <p:spPr>
          <a:xfrm>
            <a:off x="152400" y="152400"/>
            <a:ext cx="7698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               </a:t>
            </a:r>
            <a:r>
              <a:rPr lang="en" sz="3300">
                <a:solidFill>
                  <a:schemeClr val="dk1"/>
                </a:solidFill>
              </a:rPr>
              <a:t>Divergent Boundary</a:t>
            </a:r>
            <a:endParaRPr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