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38250" y="4034550"/>
            <a:ext cx="8467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</a:t>
            </a:r>
            <a:r>
              <a:rPr lang="en" sz="3500"/>
              <a:t> Convergent boundary</a:t>
            </a:r>
            <a:endParaRPr sz="35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923" y="0"/>
            <a:ext cx="2809197" cy="15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1333000" y="702450"/>
            <a:ext cx="582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Along these boundaries, earthquakes are common and magma, molten rock rises from the Earth's mantle to the surface.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963" y="2487700"/>
            <a:ext cx="3618675" cy="24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1661700" y="682225"/>
            <a:ext cx="58206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After these divergent boundaries are done and the lavais done getting pushed out then it starts to cool and makes new crust which </a:t>
            </a:r>
            <a:r>
              <a:rPr b="1" lang="en" sz="2500"/>
              <a:t>can</a:t>
            </a:r>
            <a:r>
              <a:rPr b="1" lang="en" sz="2500"/>
              <a:t> stretch land.</a:t>
            </a:r>
            <a:endParaRPr b="1" sz="25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563" y="2699975"/>
            <a:ext cx="4282875" cy="22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1661700" y="591300"/>
            <a:ext cx="582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plates move apart allowing magma to seep through and make new crust in the form of ridges, valleys and volcanoes. </a:t>
            </a:r>
            <a:endParaRPr b="1" sz="2500"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000" y="2467500"/>
            <a:ext cx="5161999" cy="25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1661700" y="752975"/>
            <a:ext cx="58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transform fault, in geology and oceanography, a type of fault in which two tectonic plates slide past one another. A transform fault may occur in the portion of a fracture zone that exists between different offset spreading centres or that connects spreading centres</a:t>
            </a:r>
            <a:endParaRPr b="1" sz="180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600" y="2404525"/>
            <a:ext cx="36782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361875" y="151995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2127925" y="2054975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22900" y="439975"/>
            <a:ext cx="8098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 convergent boundary is when 2 lithospheric plates collide, one plate wins and moves up the other one fails and falls </a:t>
            </a:r>
            <a:endParaRPr b="1" sz="25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513" y="1779175"/>
            <a:ext cx="6352975" cy="30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31900" y="0"/>
            <a:ext cx="70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CONVERGENT BOUNDARY</a:t>
            </a:r>
            <a:endParaRPr b="1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009225" y="721125"/>
            <a:ext cx="700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At oceanic oceanic the two ocean plates collide but one of them slides under the other one and the one on top is usually younger but more dominant.</a:t>
            </a:r>
            <a:endParaRPr b="1" sz="25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400" y="2506525"/>
            <a:ext cx="4492948" cy="26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076350" y="197925"/>
            <a:ext cx="700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OCEANIC OCEANIC</a:t>
            </a:r>
            <a:endParaRPr b="1" sz="22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075" y="2307055"/>
            <a:ext cx="4665600" cy="261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070100" y="187975"/>
            <a:ext cx="700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Oceanic plates collide into the </a:t>
            </a:r>
            <a:r>
              <a:rPr b="1" lang="en" sz="2500"/>
              <a:t>earth</a:t>
            </a:r>
            <a:r>
              <a:rPr b="1" lang="en" sz="2500"/>
              <a:t> or continent and they plunge underneath the continental plates and this process is called subduction</a:t>
            </a:r>
            <a:endParaRPr b="1" sz="25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038" y="1841875"/>
            <a:ext cx="4645913" cy="29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025" y="1841875"/>
            <a:ext cx="4692925" cy="29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233175" y="298250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090475" y="601400"/>
            <a:ext cx="69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767525" y="87422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989425" y="257825"/>
            <a:ext cx="7043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continental-continental convergent boundary describes the collision of two tectonic plates composed of continental lithosphere.</a:t>
            </a:r>
            <a:endParaRPr b="1" sz="27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2650"/>
            <a:ext cx="8840275" cy="33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100975" y="4072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868550" y="571100"/>
            <a:ext cx="5325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Two plates slowly move toward </a:t>
            </a:r>
            <a:r>
              <a:rPr b="1" lang="en" sz="2500"/>
              <a:t>each other</a:t>
            </a:r>
            <a:r>
              <a:rPr b="1" lang="en" sz="2500"/>
              <a:t> but one is more dominant and moves overtop of the older one.</a:t>
            </a:r>
            <a:endParaRPr b="1" sz="25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900" y="2294900"/>
            <a:ext cx="3723341" cy="25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151500" y="3077150"/>
            <a:ext cx="31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1827025" y="3075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</a:rPr>
              <a:t>Two oceanic plates collide and make underwater trenches like the mariana trench and they can also form underwater volcanoes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71850"/>
            <a:ext cx="4376737" cy="29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537" y="2071850"/>
            <a:ext cx="3892332" cy="29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1528050" y="518525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Oceanic plates clash into the </a:t>
            </a:r>
            <a:r>
              <a:rPr b="1" lang="en" sz="2500"/>
              <a:t>earth's crust and slip under it and this is called subduction when an oceanic plate slides under a continental plate. </a:t>
            </a:r>
            <a:r>
              <a:rPr lang="en"/>
              <a:t>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738" y="2333575"/>
            <a:ext cx="5788524" cy="25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847950" y="752975"/>
            <a:ext cx="79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787325" y="944975"/>
            <a:ext cx="58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2222250" y="712550"/>
            <a:ext cx="55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1429300" y="439700"/>
            <a:ext cx="5820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divergent boundary occurs when two tectonic plates move away from each other. </a:t>
            </a:r>
            <a:endParaRPr b="1" sz="27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24525"/>
            <a:ext cx="3676553" cy="21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700" y="2519000"/>
            <a:ext cx="3149577" cy="23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