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Pacifico"/>
      <p:regular r:id="rId21"/>
    </p:embeddedFont>
    <p:embeddedFont>
      <p:font typeface="Comforta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Comfortaa-regular.fntdata"/><Relationship Id="rId10" Type="http://schemas.openxmlformats.org/officeDocument/2006/relationships/slide" Target="slides/slide5.xml"/><Relationship Id="rId21" Type="http://schemas.openxmlformats.org/officeDocument/2006/relationships/font" Target="fonts/Pacifico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Comforta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0a1ecb8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0a1ecb8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Slide #2: </a:t>
            </a:r>
            <a:r>
              <a:rPr lang="en" sz="1400">
                <a:solidFill>
                  <a:schemeClr val="dk1"/>
                </a:solidFill>
              </a:rPr>
              <a:t>What happens at a Convergent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70a1ecb8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70a1ecb8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#11: What forms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70a1ecb8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70a1ecb8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#12: Well known example of landform created at a Divergent Boundary.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70a1ecb8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70a1ecb8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#13: Transform Fault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70a1ecb8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70a1ecb8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#14: What happens at a Transform Fault Boundary?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70a1ecb8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70a1ecb8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#15: What forms at a Transform Fault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70a1ecb8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70a1ecb8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#16: Example of a well-known Transform fault and a few facts about it.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70a1ecb8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70a1ecb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#3: First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70a1ecb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70a1ecb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#4: Second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70a1ecb8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70a1ecb8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#5: Third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70a1ecb8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70a1ecb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#6: What forms at the 1st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70a1ecb8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70a1ecb8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#7: What forms at the 2nd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70a1ecb8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70a1ecb8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#8: What forms at the 3rd Convergent Boundary? – Give well known example of landform created at this boundary.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70a1ecb8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70a1ecb8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#9:Divergent Boundary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70a1ecb8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70a1ecb8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#10: What happens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en.wikipedia.org/wiki/Divergent_boundary#:~:text=Divergent%20boundaries%20are%20typified%20in,East%20African%20Great%20Rift%20Valley." TargetMode="External"/><Relationship Id="rId4" Type="http://schemas.openxmlformats.org/officeDocument/2006/relationships/hyperlink" Target="https://en.wikipedia.org/wiki/Divergent_boundary#:~:text=Divergent%20boundaries%20are%20typified%20in,East%20African%20Great%20Rift%20Valley." TargetMode="External"/><Relationship Id="rId5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-809275" y="267925"/>
            <a:ext cx="58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2328575" y="2024850"/>
            <a:ext cx="4648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D9EEB"/>
                </a:solidFill>
                <a:highlight>
                  <a:schemeClr val="lt1"/>
                </a:highlight>
                <a:latin typeface="Pacifico"/>
                <a:ea typeface="Pacifico"/>
                <a:cs typeface="Pacifico"/>
                <a:sym typeface="Pacifico"/>
              </a:rPr>
              <a:t>Convergent Boundaries</a:t>
            </a:r>
            <a:r>
              <a:rPr lang="en">
                <a:highlight>
                  <a:schemeClr val="dk1"/>
                </a:highlight>
                <a:latin typeface="Pacifico"/>
                <a:ea typeface="Pacifico"/>
                <a:cs typeface="Pacifico"/>
                <a:sym typeface="Pacifico"/>
              </a:rPr>
              <a:t> </a:t>
            </a:r>
            <a:endParaRPr>
              <a:highlight>
                <a:schemeClr val="dk1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chemeClr val="lt1"/>
                </a:highlight>
                <a:latin typeface="Pacifico"/>
                <a:ea typeface="Pacifico"/>
                <a:cs typeface="Pacifico"/>
                <a:sym typeface="Pacifico"/>
              </a:rPr>
              <a:t>What is a divergent boundary?</a:t>
            </a:r>
            <a:endParaRPr sz="3000">
              <a:highlight>
                <a:schemeClr val="lt1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727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A divergent boundary is </a:t>
            </a:r>
            <a:r>
              <a:rPr lang="en" sz="2000">
                <a:solidFill>
                  <a:srgbClr val="202124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where two plates are moving away from each other and new crust is forming from magma that rises to the Earth's surface between the two plates.</a:t>
            </a:r>
            <a:endParaRPr sz="2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highlight>
                  <a:schemeClr val="lt1"/>
                </a:highlight>
                <a:latin typeface="Pacifico"/>
                <a:ea typeface="Pacifico"/>
                <a:cs typeface="Pacifico"/>
                <a:sym typeface="Pacifico"/>
              </a:rPr>
              <a:t>What forms in a divergent boundary?</a:t>
            </a:r>
            <a:endParaRPr sz="2900">
              <a:highlight>
                <a:schemeClr val="lt1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92550" y="20215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Divergent boundaries form submerine mountain ranges, seefloor spreading, and ridges.</a:t>
            </a:r>
            <a:endParaRPr sz="2100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/>
        </p:nvSpPr>
        <p:spPr>
          <a:xfrm>
            <a:off x="231550" y="267925"/>
            <a:ext cx="7983000" cy="1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rgbClr val="202124"/>
                </a:solidFill>
                <a:highlight>
                  <a:srgbClr val="FFFFFF"/>
                </a:highlight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East African Great Rift Valley</a:t>
            </a:r>
            <a:endParaRPr sz="2300">
              <a:solidFill>
                <a:srgbClr val="20212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4"/>
          <p:cNvSpPr txBox="1"/>
          <p:nvPr/>
        </p:nvSpPr>
        <p:spPr>
          <a:xfrm>
            <a:off x="519550" y="1611900"/>
            <a:ext cx="7407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</a:t>
            </a:r>
            <a:r>
              <a:rPr lang="en" sz="1700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East African Great Rift Valley</a:t>
            </a:r>
            <a:r>
              <a:rPr lang="en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was formed by a divergent boundary.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1625" y="2316275"/>
            <a:ext cx="3322851" cy="249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ctrTitle"/>
          </p:nvPr>
        </p:nvSpPr>
        <p:spPr>
          <a:xfrm>
            <a:off x="311708" y="5191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Pacifico"/>
                <a:ea typeface="Pacifico"/>
                <a:cs typeface="Pacifico"/>
                <a:sym typeface="Pacifico"/>
              </a:rPr>
              <a:t>Transform fault</a:t>
            </a:r>
            <a:endParaRPr>
              <a:highlight>
                <a:schemeClr val="lt1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311700" y="424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highlight>
                  <a:schemeClr val="lt1"/>
                </a:highlight>
                <a:latin typeface="Pacifico"/>
                <a:ea typeface="Pacifico"/>
                <a:cs typeface="Pacifico"/>
                <a:sym typeface="Pacifico"/>
              </a:rPr>
              <a:t>What is a transform fault boundary</a:t>
            </a:r>
            <a:endParaRPr sz="2900">
              <a:highlight>
                <a:schemeClr val="lt1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261175" y="1727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202124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1700">
                <a:solidFill>
                  <a:srgbClr val="202124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A transform </a:t>
            </a:r>
            <a:r>
              <a:rPr lang="en" sz="1700">
                <a:solidFill>
                  <a:srgbClr val="202124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fault</a:t>
            </a:r>
            <a:r>
              <a:rPr lang="en" sz="1700">
                <a:solidFill>
                  <a:srgbClr val="202124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 boundary is a type of fault in which two tectonic plates slide past one another</a:t>
            </a:r>
            <a:endParaRPr sz="2300"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2" name="Google Shape;142;p26"/>
          <p:cNvSpPr/>
          <p:nvPr/>
        </p:nvSpPr>
        <p:spPr>
          <a:xfrm>
            <a:off x="2394025" y="3491450"/>
            <a:ext cx="1364100" cy="1333800"/>
          </a:xfrm>
          <a:prstGeom prst="cube">
            <a:avLst>
              <a:gd fmla="val 25000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6"/>
          <p:cNvSpPr/>
          <p:nvPr/>
        </p:nvSpPr>
        <p:spPr>
          <a:xfrm>
            <a:off x="3616625" y="3390425"/>
            <a:ext cx="1293600" cy="1222800"/>
          </a:xfrm>
          <a:prstGeom prst="cube">
            <a:avLst>
              <a:gd fmla="val 25000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4" name="Google Shape;144;p26"/>
          <p:cNvCxnSpPr/>
          <p:nvPr/>
        </p:nvCxnSpPr>
        <p:spPr>
          <a:xfrm flipH="1" rot="10800000">
            <a:off x="1878675" y="3309725"/>
            <a:ext cx="333600" cy="717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45" name="Google Shape;145;p26"/>
          <p:cNvCxnSpPr/>
          <p:nvPr/>
        </p:nvCxnSpPr>
        <p:spPr>
          <a:xfrm flipH="1">
            <a:off x="5233500" y="3693550"/>
            <a:ext cx="262800" cy="778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Pacifico"/>
                <a:ea typeface="Pacifico"/>
                <a:cs typeface="Pacifico"/>
                <a:sym typeface="Pacifico"/>
              </a:rPr>
              <a:t>What forms at a transform boundary?</a:t>
            </a:r>
            <a:endParaRPr>
              <a:highlight>
                <a:schemeClr val="lt1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402650" y="2041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Earthquakes and </a:t>
            </a:r>
            <a:r>
              <a:rPr lang="en" sz="2000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undersea</a:t>
            </a:r>
            <a:r>
              <a:rPr lang="en" sz="2000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 canyons can form at this boundary.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0800" y="3016524"/>
            <a:ext cx="2614475" cy="168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What happens in a convergent boundary?</a:t>
            </a:r>
            <a:endParaRPr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261175" y="11221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  <a:highlight>
                  <a:schemeClr val="lt2"/>
                </a:highlight>
                <a:latin typeface="Comfortaa"/>
                <a:ea typeface="Comfortaa"/>
                <a:cs typeface="Comfortaa"/>
                <a:sym typeface="Comfortaa"/>
              </a:rPr>
              <a:t>A convergent boundary is when two plates come together, one plate going back into the earth while the other creates </a:t>
            </a:r>
            <a:r>
              <a:rPr lang="en" sz="2000">
                <a:solidFill>
                  <a:srgbClr val="000000"/>
                </a:solidFill>
                <a:highlight>
                  <a:schemeClr val="lt2"/>
                </a:highlight>
                <a:latin typeface="Comfortaa"/>
                <a:ea typeface="Comfortaa"/>
                <a:cs typeface="Comfortaa"/>
                <a:sym typeface="Comfortaa"/>
              </a:rPr>
              <a:t>mountains</a:t>
            </a:r>
            <a:r>
              <a:rPr lang="en" sz="2000">
                <a:solidFill>
                  <a:srgbClr val="000000"/>
                </a:solidFill>
                <a:highlight>
                  <a:schemeClr val="lt2"/>
                </a:highlight>
                <a:latin typeface="Comfortaa"/>
                <a:ea typeface="Comfortaa"/>
                <a:cs typeface="Comfortaa"/>
                <a:sym typeface="Comfortaa"/>
              </a:rPr>
              <a:t>, earthquakes, and volcanoes. </a:t>
            </a:r>
            <a:endParaRPr sz="2000">
              <a:solidFill>
                <a:srgbClr val="000000"/>
              </a:solidFill>
              <a:highlight>
                <a:schemeClr val="lt2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632552"/>
            <a:ext cx="3713299" cy="20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Convergent </a:t>
            </a:r>
            <a:r>
              <a:rPr lang="en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boundary</a:t>
            </a:r>
            <a:r>
              <a:rPr lang="en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 #1</a:t>
            </a:r>
            <a:endParaRPr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232075" y="2256150"/>
            <a:ext cx="3193800" cy="6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400">
                <a:solidFill>
                  <a:schemeClr val="dk1"/>
                </a:solidFill>
                <a:highlight>
                  <a:schemeClr val="lt1"/>
                </a:highlight>
                <a:latin typeface="Pacifico"/>
                <a:ea typeface="Pacifico"/>
                <a:cs typeface="Pacifico"/>
                <a:sym typeface="Pacifico"/>
              </a:rPr>
              <a:t>Oceanic</a:t>
            </a: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/>
              <a:t> </a:t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797425" y="3097350"/>
            <a:ext cx="699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479550" y="3097350"/>
            <a:ext cx="8184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Oceanic </a:t>
            </a:r>
            <a:r>
              <a:rPr lang="en" sz="22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boundaries</a:t>
            </a:r>
            <a:r>
              <a:rPr lang="en" sz="22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 are ocean-ocean plates coming together.</a:t>
            </a:r>
            <a:endParaRPr sz="2200"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2"/>
                </a:highlight>
                <a:latin typeface="Comfortaa"/>
                <a:ea typeface="Comfortaa"/>
                <a:cs typeface="Comfortaa"/>
                <a:sym typeface="Comfortaa"/>
              </a:rPr>
              <a:t>Convergent boundary #2</a:t>
            </a:r>
            <a:endParaRPr>
              <a:highlight>
                <a:schemeClr val="lt2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3050850" y="1935300"/>
            <a:ext cx="2496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highlight>
                  <a:schemeClr val="lt1"/>
                </a:highlight>
                <a:latin typeface="Pacifico"/>
                <a:ea typeface="Pacifico"/>
                <a:cs typeface="Pacifico"/>
                <a:sym typeface="Pacifico"/>
              </a:rPr>
              <a:t>Ocean-continent</a:t>
            </a:r>
            <a:endParaRPr sz="2500">
              <a:highlight>
                <a:schemeClr val="lt1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1211725" y="2844725"/>
            <a:ext cx="633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This </a:t>
            </a:r>
            <a:r>
              <a:rPr lang="en" sz="24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boundary</a:t>
            </a:r>
            <a:r>
              <a:rPr lang="en" sz="24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 is when one ocean plate and one continent plate comes together.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Convergent boundary #3</a:t>
            </a:r>
            <a:endParaRPr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3101400" y="1763475"/>
            <a:ext cx="2748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highlight>
                  <a:schemeClr val="lt1"/>
                </a:highlight>
                <a:latin typeface="Pacifico"/>
                <a:ea typeface="Pacifico"/>
                <a:cs typeface="Pacifico"/>
                <a:sym typeface="Pacifico"/>
              </a:rPr>
              <a:t>Continental</a:t>
            </a:r>
            <a:endParaRPr sz="2700">
              <a:highlight>
                <a:schemeClr val="lt1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2222250" y="2814425"/>
            <a:ext cx="375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311700" y="2571750"/>
            <a:ext cx="8520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Continental </a:t>
            </a:r>
            <a:r>
              <a:rPr lang="en" sz="26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boundaries</a:t>
            </a:r>
            <a:r>
              <a:rPr lang="en" sz="26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 is when two continent plates come </a:t>
            </a:r>
            <a:r>
              <a:rPr lang="en" sz="26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together.</a:t>
            </a:r>
            <a:r>
              <a:rPr lang="en" sz="26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600"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523450" y="671375"/>
            <a:ext cx="51891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What happens is Oceanic boundaries?</a:t>
            </a:r>
            <a:endParaRPr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523450" y="2203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Oceanic boundaries form trenches and seefloor spreading</a:t>
            </a:r>
            <a:endParaRPr sz="24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2181825" y="3451025"/>
            <a:ext cx="513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546200" y="660000"/>
            <a:ext cx="6087900" cy="17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What do continental-oceanic </a:t>
            </a:r>
            <a:r>
              <a:rPr lang="en" sz="2600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boundaries form?</a:t>
            </a:r>
            <a:endParaRPr sz="2600"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8295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Continental-oceanic boundaries create </a:t>
            </a:r>
            <a:r>
              <a:rPr lang="en" sz="2000">
                <a:solidFill>
                  <a:srgbClr val="000000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volcanoes</a:t>
            </a:r>
            <a:r>
              <a:rPr lang="en" sz="2000">
                <a:solidFill>
                  <a:srgbClr val="000000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, trenches, and earthquakes.</a:t>
            </a:r>
            <a:endParaRPr sz="2000">
              <a:solidFill>
                <a:srgbClr val="000000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What happens in a continental boundary?</a:t>
            </a:r>
            <a:endParaRPr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9103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Continental-continental boundaries form mountains and </a:t>
            </a:r>
            <a:r>
              <a:rPr lang="en" sz="2100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volcanoes</a:t>
            </a:r>
            <a:r>
              <a:rPr lang="en" sz="2100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2100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Divergent boundaries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