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Architects Daughter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ArchitectsDaughter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67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Convergent Boundary</a:t>
            </a:r>
            <a:endParaRPr sz="4200">
              <a:solidFill>
                <a:srgbClr val="00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2783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4325" y="1611900"/>
            <a:ext cx="5872800" cy="328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736800" y="722650"/>
            <a:ext cx="7578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Architects Daughter"/>
                <a:ea typeface="Architects Daughter"/>
                <a:cs typeface="Architects Daughter"/>
                <a:sym typeface="Architects Daughter"/>
              </a:rPr>
              <a:t>What happens at a Divergent Boundary?</a:t>
            </a:r>
            <a:endParaRPr b="1" sz="23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716575" y="1490650"/>
            <a:ext cx="7649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Divergent Boundary occurs when two tectonic plates move away from each other.</a:t>
            </a:r>
            <a:endParaRPr sz="19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575" y="3554450"/>
            <a:ext cx="277177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/>
        </p:nvSpPr>
        <p:spPr>
          <a:xfrm>
            <a:off x="362900" y="480125"/>
            <a:ext cx="789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What forms at a Divergent Boundary?</a:t>
            </a:r>
            <a:endParaRPr b="1"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211325" y="3198400"/>
            <a:ext cx="34257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When two tectonic plates move away from each other, they form something </a:t>
            </a: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called</a:t>
            </a:r>
            <a:r>
              <a:rPr lang="en" sz="2000">
                <a:latin typeface="Architects Daughter"/>
                <a:ea typeface="Architects Daughter"/>
                <a:cs typeface="Architects Daughter"/>
                <a:sym typeface="Architects Daughter"/>
              </a:rPr>
              <a:t> a mountain ridge.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7025" y="329565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/>
        </p:nvSpPr>
        <p:spPr>
          <a:xfrm>
            <a:off x="352800" y="328550"/>
            <a:ext cx="835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One well known example of landform created at a Divergent Boundary is the Mid Atlantic Ridge.</a:t>
            </a:r>
            <a:endParaRPr b="1"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25" y="2571750"/>
            <a:ext cx="3195799" cy="21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/>
        </p:nvSpPr>
        <p:spPr>
          <a:xfrm>
            <a:off x="423525" y="662025"/>
            <a:ext cx="823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Transform Fault</a:t>
            </a:r>
            <a:endParaRPr b="1" sz="2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525" y="3339600"/>
            <a:ext cx="284797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/>
        </p:nvSpPr>
        <p:spPr>
          <a:xfrm>
            <a:off x="484175" y="621600"/>
            <a:ext cx="8225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happens at a Transform Fault Boundary?</a:t>
            </a:r>
            <a:endParaRPr b="1" sz="26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347225" y="3501950"/>
            <a:ext cx="8499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At a Transform Fault Boundary, the two plates scrape against each other, which causes earthquakes.</a:t>
            </a:r>
            <a:endParaRPr sz="2600">
              <a:solidFill>
                <a:srgbClr val="FF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/>
        </p:nvSpPr>
        <p:spPr>
          <a:xfrm>
            <a:off x="620150" y="620150"/>
            <a:ext cx="789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forms at a Transform Fault Boundary?</a:t>
            </a:r>
            <a:endParaRPr b="1"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85200" y="3850500"/>
            <a:ext cx="3878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At a Transform Fault Boundary, valleys and split river beds form.</a:t>
            </a:r>
            <a:endParaRPr sz="24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/>
        </p:nvSpPr>
        <p:spPr>
          <a:xfrm>
            <a:off x="328300" y="462075"/>
            <a:ext cx="8073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rchitects Daughter"/>
                <a:ea typeface="Architects Daughter"/>
                <a:cs typeface="Architects Daughter"/>
                <a:sym typeface="Architects Daughter"/>
              </a:rPr>
              <a:t>One well-known example Transform fault is the San Andreas fault line in western North America.</a:t>
            </a:r>
            <a:endParaRPr sz="2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316150" y="1909050"/>
            <a:ext cx="6359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San Andreas Fault is 700 to 800 miles long.</a:t>
            </a:r>
            <a:endParaRPr sz="2100">
              <a:solidFill>
                <a:srgbClr val="00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291825" y="2638625"/>
            <a:ext cx="6213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It divides the state of California into two parts.</a:t>
            </a:r>
            <a:endParaRPr sz="2100">
              <a:solidFill>
                <a:srgbClr val="00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206725" y="3368200"/>
            <a:ext cx="32832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If the San Andreas Fault were to rupture, about 1,800 people would die and leave 50,000 or more with injuries.</a:t>
            </a:r>
            <a:endParaRPr sz="2100">
              <a:solidFill>
                <a:srgbClr val="00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645850" y="571075"/>
            <a:ext cx="7861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happens at a Convergent Boundary?</a:t>
            </a:r>
            <a:endParaRPr b="1" sz="25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15525" y="1248125"/>
            <a:ext cx="811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convergent boundary is when plates move towards each other and collide.</a:t>
            </a:r>
            <a:endParaRPr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8575" y="1987025"/>
            <a:ext cx="3909600" cy="29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1859875" y="500350"/>
            <a:ext cx="46656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rchitects Daughter"/>
                <a:ea typeface="Architects Daughter"/>
                <a:cs typeface="Architects Daughter"/>
                <a:sym typeface="Architects Daughter"/>
              </a:rPr>
              <a:t>O-O (Oceanic-Oceanic)</a:t>
            </a:r>
            <a:endParaRPr b="1" sz="3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625650" y="1177375"/>
            <a:ext cx="795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Oceanic-Oceanic convergent boundary is when two oceanic plates collide and the older, denser plate will subduct beneath the less dense oceanic plate.</a:t>
            </a:r>
            <a:endParaRPr sz="17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3625" y="1885375"/>
            <a:ext cx="5818080" cy="325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695375" y="581175"/>
            <a:ext cx="55419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O-C (Oceanic-Continental)</a:t>
            </a:r>
            <a:endParaRPr b="1" sz="32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101600" y="3491450"/>
            <a:ext cx="5042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Oceanic-Continental convergent boundary is when an oceanic plate will </a:t>
            </a:r>
            <a:r>
              <a:rPr lang="en" sz="17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collide</a:t>
            </a:r>
            <a:r>
              <a:rPr lang="en" sz="17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with a continental plate. The oceanic plate will always subduct to the continental plate.</a:t>
            </a:r>
            <a:endParaRPr sz="17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91450"/>
            <a:ext cx="3758665" cy="16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0" y="0"/>
            <a:ext cx="46374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EFEFE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C-C (Continental-C</a:t>
            </a:r>
            <a:r>
              <a:rPr b="1" lang="en" sz="3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ont</a:t>
            </a:r>
            <a:r>
              <a:rPr b="1"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inental)</a:t>
            </a:r>
            <a:endParaRPr b="1"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954300" y="4138175"/>
            <a:ext cx="723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Continental-Continental convergent boundary is when two continental plates collide.</a:t>
            </a:r>
            <a:endParaRPr sz="17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98000"/>
            <a:ext cx="3470175" cy="19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-25" y="427500"/>
            <a:ext cx="91440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forms at the 1st convergent boundary? (O-O)</a:t>
            </a:r>
            <a:endParaRPr b="1" sz="3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858075" y="3440925"/>
            <a:ext cx="7134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When two oceanic plates collide, volcanoes form and make </a:t>
            </a: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what's</a:t>
            </a: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 called an “island arc.”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2020500"/>
            <a:ext cx="2323325" cy="13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474075" y="490250"/>
            <a:ext cx="8225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forms at the 2nd convergent boundary?</a:t>
            </a:r>
            <a:endParaRPr b="1" sz="27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231550" y="4219025"/>
            <a:ext cx="8336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When an oceanic plate collides with a continental plate, they form what’s called a “deep ocean trench” </a:t>
            </a:r>
            <a:endParaRPr sz="2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7709325" y="1460325"/>
            <a:ext cx="1434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(O-C)</a:t>
            </a:r>
            <a:endParaRPr b="1" sz="21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1893427"/>
            <a:ext cx="2424350" cy="1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211325" y="368975"/>
            <a:ext cx="8841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Architects Daughter"/>
                <a:ea typeface="Architects Daughter"/>
                <a:cs typeface="Architects Daughter"/>
                <a:sym typeface="Architects Daughter"/>
              </a:rPr>
              <a:t>What happens at the 3rd convergent boundary?</a:t>
            </a:r>
            <a:endParaRPr b="1" sz="23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797425" y="3915850"/>
            <a:ext cx="791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highlight>
                  <a:srgbClr val="FFFF00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When two </a:t>
            </a:r>
            <a:r>
              <a:rPr lang="en" sz="2000">
                <a:highlight>
                  <a:srgbClr val="FFFF00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continental</a:t>
            </a:r>
            <a:r>
              <a:rPr lang="en" sz="2000">
                <a:highlight>
                  <a:srgbClr val="FFFF00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 plates collide, they form mountains. The Himalayas are a perfect example of continental-continental convergent boundaries.</a:t>
            </a:r>
            <a:endParaRPr sz="2000">
              <a:highlight>
                <a:srgbClr val="FFFF00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7476" y="1320925"/>
            <a:ext cx="2022798" cy="1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322475" y="459925"/>
            <a:ext cx="8518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Architects Daughter"/>
                <a:ea typeface="Architects Daughter"/>
                <a:cs typeface="Architects Daughter"/>
                <a:sym typeface="Architects Daughter"/>
              </a:rPr>
              <a:t>Divergent Boundary</a:t>
            </a:r>
            <a:endParaRPr b="1" sz="2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97325"/>
            <a:ext cx="2290709" cy="137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