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Roboto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-regular.fntdata"/><Relationship Id="rId21" Type="http://schemas.openxmlformats.org/officeDocument/2006/relationships/slide" Target="slides/slide16.xml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</a:t>
            </a:r>
            <a:r>
              <a:rPr b="1" lang="en" sz="1400">
                <a:solidFill>
                  <a:schemeClr val="dk1"/>
                </a:solidFill>
              </a:rPr>
              <a:t>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Slide #1: Convergent Boundary (title with picture)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70a1ecb88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70a1ecb8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#10: What happens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70a1ecb8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70a1ecb8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#11: What forms at a Divergent Boundary?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0a1ecb88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0a1ecb88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#12: Well known example of landform created at a Divergent Boundary.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770a1ecb88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770a1ecb88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#13: Transform Fault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70a1ecb88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70a1ecb88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#14: What happens at a Transform Fault Boundary?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70a1ecb8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70a1ecb8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#15: What forms at a Transform Fault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770a1ecb88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770a1ecb88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#16: Example of a well-known Transform fault and a few facts about it.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70a1ecb8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70a1ecb8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Slide #2: </a:t>
            </a:r>
            <a:r>
              <a:rPr lang="en" sz="1400">
                <a:solidFill>
                  <a:schemeClr val="dk1"/>
                </a:solidFill>
              </a:rPr>
              <a:t>What happens at a Convergent Boundary?</a:t>
            </a:r>
            <a:r>
              <a:rPr lang="en">
                <a:solidFill>
                  <a:schemeClr val="dk1"/>
                </a:solidFill>
              </a:rPr>
              <a:t> </a:t>
            </a:r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70a1ecb88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70a1ecb88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#3: First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70a1ecb8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70a1ecb8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#4: Second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70a1ecb8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70a1ecb8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#5: Third type of Convergent plate boundary explained.</a:t>
            </a:r>
            <a:r>
              <a:rPr lang="en">
                <a:solidFill>
                  <a:schemeClr val="dk1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70a1ecb88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70a1ecb88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#6: What forms at the 1st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770a1ecb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770a1ecb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#7: What forms at the 2nd Convergent Boundary? – Give well known example of landform created at this boundary.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70a1ecb88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70a1ecb8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#8: What forms at the 3rd Convergent Boundary? – Give well known example of landform created at this boundary.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70a1ecb8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770a1ecb8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Please include pictures and complete sentences for EVERY slide or you will lose points.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Slide #9:Divergent Boundary (title with picture).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 sz="1400">
                <a:solidFill>
                  <a:schemeClr val="dk1"/>
                </a:solidFill>
              </a:rPr>
              <a:t> </a:t>
            </a:r>
            <a:endParaRPr b="1"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744575"/>
            <a:ext cx="8520600" cy="4056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37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200">
                <a:solidFill>
                  <a:schemeClr val="dk1"/>
                </a:solidFill>
              </a:rPr>
              <a:t>Convergent Boundary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4224" y="1595201"/>
            <a:ext cx="5126703" cy="313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/>
        </p:nvSpPr>
        <p:spPr>
          <a:xfrm>
            <a:off x="274300" y="1284375"/>
            <a:ext cx="3511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Magma (molten rock) rises from the Earth's mantle to the surface, solidifying to create new oceanic crust.</a:t>
            </a:r>
            <a:endParaRPr b="1" sz="2900"/>
          </a:p>
        </p:txBody>
      </p:sp>
      <p:sp>
        <p:nvSpPr>
          <p:cNvPr id="122" name="Google Shape;122;p22"/>
          <p:cNvSpPr txBox="1"/>
          <p:nvPr/>
        </p:nvSpPr>
        <p:spPr>
          <a:xfrm>
            <a:off x="-384050" y="1083575"/>
            <a:ext cx="7340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8250" y="1352075"/>
            <a:ext cx="4221799" cy="2816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1633025" y="518250"/>
            <a:ext cx="56325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What happens at a Divergent Boundary?</a:t>
            </a:r>
            <a:endParaRPr b="1" sz="21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1242950" y="561325"/>
            <a:ext cx="63147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600">
                <a:solidFill>
                  <a:schemeClr val="dk1"/>
                </a:solidFill>
              </a:rPr>
              <a:t>What forms at a Divergent Boundary?</a:t>
            </a:r>
            <a:endParaRPr b="1" sz="2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30" name="Google Shape;130;p23"/>
          <p:cNvSpPr txBox="1"/>
          <p:nvPr/>
        </p:nvSpPr>
        <p:spPr>
          <a:xfrm>
            <a:off x="562350" y="1783075"/>
            <a:ext cx="29628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When two tectonic plates underground move away from each other it forms a divergent boundary.</a:t>
            </a:r>
            <a:endParaRPr b="1" sz="2100"/>
          </a:p>
        </p:txBody>
      </p:sp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0175" y="1592825"/>
            <a:ext cx="3333750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173700" y="606175"/>
            <a:ext cx="89703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100">
                <a:solidFill>
                  <a:schemeClr val="dk1"/>
                </a:solidFill>
              </a:rPr>
              <a:t>Well known example of landform created at a Divergent Boundary.</a:t>
            </a:r>
            <a:endParaRPr b="1" sz="2100"/>
          </a:p>
        </p:txBody>
      </p:sp>
      <p:sp>
        <p:nvSpPr>
          <p:cNvPr id="137" name="Google Shape;137;p24"/>
          <p:cNvSpPr txBox="1"/>
          <p:nvPr/>
        </p:nvSpPr>
        <p:spPr>
          <a:xfrm>
            <a:off x="370325" y="1920225"/>
            <a:ext cx="32094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/>
              <a:t>Mid </a:t>
            </a:r>
            <a:r>
              <a:rPr b="1" lang="en" sz="1900"/>
              <a:t>Atlantic</a:t>
            </a:r>
            <a:r>
              <a:rPr b="1" lang="en" sz="1900"/>
              <a:t> Ridge and great African Rift Valley are well known of landform created at a divergent boundary.</a:t>
            </a:r>
            <a:endParaRPr b="1" sz="1900"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598" y="1556900"/>
            <a:ext cx="3335351" cy="250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5"/>
          <p:cNvSpPr txBox="1"/>
          <p:nvPr/>
        </p:nvSpPr>
        <p:spPr>
          <a:xfrm>
            <a:off x="2400300" y="699500"/>
            <a:ext cx="7340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Transform Fault</a:t>
            </a:r>
            <a:endParaRPr b="1" sz="4300"/>
          </a:p>
        </p:txBody>
      </p:sp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9675" y="1438400"/>
            <a:ext cx="6040787" cy="3400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/>
        </p:nvSpPr>
        <p:spPr>
          <a:xfrm>
            <a:off x="381750" y="596600"/>
            <a:ext cx="8380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</a:rPr>
              <a:t>What happens at a Transform Fault Boundary?</a:t>
            </a:r>
            <a:endParaRPr b="1" sz="2700"/>
          </a:p>
        </p:txBody>
      </p:sp>
      <p:sp>
        <p:nvSpPr>
          <p:cNvPr id="150" name="Google Shape;150;p26"/>
          <p:cNvSpPr txBox="1"/>
          <p:nvPr/>
        </p:nvSpPr>
        <p:spPr>
          <a:xfrm>
            <a:off x="466350" y="1851650"/>
            <a:ext cx="3182100" cy="21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/>
              <a:t>When two tectonic plates slide past each other, </a:t>
            </a:r>
            <a:r>
              <a:rPr b="1" lang="en" sz="2500"/>
              <a:t>which</a:t>
            </a:r>
            <a:r>
              <a:rPr b="1" lang="en" sz="2500"/>
              <a:t> then causes an earthquake.</a:t>
            </a:r>
            <a:endParaRPr b="1" sz="2500"/>
          </a:p>
        </p:txBody>
      </p:sp>
      <p:pic>
        <p:nvPicPr>
          <p:cNvPr id="151" name="Google Shape;15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06850" y="1794275"/>
            <a:ext cx="3944100" cy="26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/>
        </p:nvSpPr>
        <p:spPr>
          <a:xfrm>
            <a:off x="1129950" y="610450"/>
            <a:ext cx="68841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</a:rPr>
              <a:t>What forms at a Transform Fault Boundary?</a:t>
            </a:r>
            <a:r>
              <a:rPr b="1" lang="en" sz="2200">
                <a:solidFill>
                  <a:schemeClr val="dk1"/>
                </a:solidFill>
              </a:rPr>
              <a:t> </a:t>
            </a:r>
            <a:endParaRPr b="1"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/>
        </p:nvSpPr>
        <p:spPr>
          <a:xfrm>
            <a:off x="548650" y="1700775"/>
            <a:ext cx="36621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Earthquakes, displacement of large rocks and deformation of crustal zones are what forms at a </a:t>
            </a:r>
            <a:r>
              <a:rPr b="1" lang="en" sz="2100"/>
              <a:t>transform</a:t>
            </a:r>
            <a:r>
              <a:rPr b="1" lang="en" sz="2100"/>
              <a:t> fault boundary.</a:t>
            </a:r>
            <a:endParaRPr b="1" sz="2100"/>
          </a:p>
        </p:txBody>
      </p:sp>
      <p:pic>
        <p:nvPicPr>
          <p:cNvPr id="158" name="Google Shape;15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725" y="1700775"/>
            <a:ext cx="3806949" cy="25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/>
        </p:nvSpPr>
        <p:spPr>
          <a:xfrm>
            <a:off x="361625" y="534175"/>
            <a:ext cx="857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Example of a well-known Transform fault and a few facts about it.</a:t>
            </a:r>
            <a:endParaRPr b="1" sz="2000"/>
          </a:p>
        </p:txBody>
      </p:sp>
      <p:sp>
        <p:nvSpPr>
          <p:cNvPr id="164" name="Google Shape;164;p28"/>
          <p:cNvSpPr txBox="1"/>
          <p:nvPr/>
        </p:nvSpPr>
        <p:spPr>
          <a:xfrm>
            <a:off x="361625" y="1177425"/>
            <a:ext cx="2386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San Andreas Fault is the most well-known transform fault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that forms the tectonic transform plate boundary between the North American Plate and Pacific Plate. 700-800 miles long and approximately ten miles deep. It is about 28 million years old. It went 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through 1,200 kilometers through California.</a:t>
            </a:r>
            <a:r>
              <a:rPr b="1" lang="en" sz="1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49038" y="1700775"/>
            <a:ext cx="4594514" cy="306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603500" y="781800"/>
            <a:ext cx="3182100" cy="39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/>
              <a:t>What happens at a convergent boundary is that the </a:t>
            </a:r>
            <a:r>
              <a:rPr b="1" lang="en" sz="2700"/>
              <a:t>tectonic</a:t>
            </a:r>
            <a:r>
              <a:rPr b="1" lang="en" sz="2700"/>
              <a:t> plates underground </a:t>
            </a:r>
            <a:r>
              <a:rPr b="1" lang="en" sz="2700"/>
              <a:t>crash</a:t>
            </a:r>
            <a:r>
              <a:rPr b="1" lang="en" sz="2700"/>
              <a:t> into each other, causing an earthquake.</a:t>
            </a:r>
            <a:endParaRPr b="1" sz="270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5600" y="1030225"/>
            <a:ext cx="5053600" cy="325920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1848150" y="234675"/>
            <a:ext cx="5632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chemeClr val="dk1"/>
                </a:solidFill>
              </a:rPr>
              <a:t>What happens at a Convergent Boundary?</a:t>
            </a:r>
            <a:r>
              <a:rPr b="1" lang="en" sz="1700">
                <a:solidFill>
                  <a:schemeClr val="dk1"/>
                </a:solidFill>
              </a:rPr>
              <a:t> </a:t>
            </a:r>
            <a:endParaRPr b="1" sz="20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239200" y="505350"/>
            <a:ext cx="4665600" cy="7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900"/>
              <a:t>Oceanic-Oceanic</a:t>
            </a:r>
            <a:endParaRPr b="1" sz="3900"/>
          </a:p>
        </p:txBody>
      </p:sp>
      <p:sp>
        <p:nvSpPr>
          <p:cNvPr id="69" name="Google Shape;69;p15"/>
          <p:cNvSpPr txBox="1"/>
          <p:nvPr/>
        </p:nvSpPr>
        <p:spPr>
          <a:xfrm>
            <a:off x="425200" y="1850475"/>
            <a:ext cx="27021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Oceanic-Oceanic is when two oceanic plates collide. </a:t>
            </a:r>
            <a:endParaRPr b="1" sz="230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7200" y="1506088"/>
            <a:ext cx="4044625" cy="323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910000" y="521725"/>
            <a:ext cx="5541900" cy="15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Oceanic-Continental</a:t>
            </a:r>
            <a:endParaRPr b="1" sz="3600"/>
          </a:p>
        </p:txBody>
      </p:sp>
      <p:sp>
        <p:nvSpPr>
          <p:cNvPr id="76" name="Google Shape;76;p16"/>
          <p:cNvSpPr txBox="1"/>
          <p:nvPr/>
        </p:nvSpPr>
        <p:spPr>
          <a:xfrm>
            <a:off x="480050" y="1659625"/>
            <a:ext cx="3182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Oceanic-Continental is when an ocean and </a:t>
            </a:r>
            <a:r>
              <a:rPr b="1" lang="en" sz="2200"/>
              <a:t>continental</a:t>
            </a:r>
            <a:r>
              <a:rPr b="1" lang="en" sz="2200"/>
              <a:t> plate collide.</a:t>
            </a:r>
            <a:endParaRPr b="1" sz="2200"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4025" y="1570425"/>
            <a:ext cx="3939230" cy="28034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1757900" y="643975"/>
            <a:ext cx="6005400" cy="1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/>
              <a:t>Continental-</a:t>
            </a:r>
            <a:r>
              <a:rPr b="1" lang="en" sz="3600"/>
              <a:t>Continental</a:t>
            </a:r>
            <a:endParaRPr b="1" sz="3600"/>
          </a:p>
        </p:txBody>
      </p:sp>
      <p:sp>
        <p:nvSpPr>
          <p:cNvPr id="83" name="Google Shape;83;p17"/>
          <p:cNvSpPr txBox="1"/>
          <p:nvPr/>
        </p:nvSpPr>
        <p:spPr>
          <a:xfrm>
            <a:off x="274325" y="1700800"/>
            <a:ext cx="48006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Continental-Continental is when two continental plates collide.</a:t>
            </a:r>
            <a:endParaRPr b="1" sz="30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925" y="1440175"/>
            <a:ext cx="3333200" cy="334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D9EEB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580350" y="568975"/>
            <a:ext cx="5211900" cy="15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205750" y="1316750"/>
            <a:ext cx="4279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In the 1st convergent boundary </a:t>
            </a:r>
            <a:r>
              <a:rPr b="1" lang="en" sz="3000">
                <a:solidFill>
                  <a:schemeClr val="dk1"/>
                </a:solidFill>
              </a:rPr>
              <a:t>a trench is formed, besides trenches underwater volcanoes form.</a:t>
            </a:r>
            <a:endParaRPr sz="3000"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7300" y="1316750"/>
            <a:ext cx="2710052" cy="177062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/>
        </p:nvSpPr>
        <p:spPr>
          <a:xfrm>
            <a:off x="1675675" y="487000"/>
            <a:ext cx="630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What forms at the 1st Convergent Boundary?</a:t>
            </a:r>
            <a:endParaRPr b="1" sz="22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7300" y="3087375"/>
            <a:ext cx="2710050" cy="190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/>
        </p:nvSpPr>
        <p:spPr>
          <a:xfrm>
            <a:off x="523450" y="671375"/>
            <a:ext cx="5189100" cy="1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9"/>
          <p:cNvSpPr txBox="1"/>
          <p:nvPr/>
        </p:nvSpPr>
        <p:spPr>
          <a:xfrm>
            <a:off x="740675" y="1028700"/>
            <a:ext cx="3250800" cy="31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200"/>
              <a:t>In the 2nd convergent boundary a line of </a:t>
            </a:r>
            <a:r>
              <a:rPr b="1" lang="en" sz="3200"/>
              <a:t>volcanoes</a:t>
            </a:r>
            <a:r>
              <a:rPr b="1" lang="en" sz="3200"/>
              <a:t> or mountains form.</a:t>
            </a:r>
            <a:endParaRPr b="1" sz="3200"/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9800" y="1028700"/>
            <a:ext cx="3696801" cy="2079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5725" y="3274275"/>
            <a:ext cx="3696800" cy="1730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505900" y="469375"/>
            <a:ext cx="6133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</a:t>
            </a:r>
            <a:r>
              <a:rPr b="1" lang="en" sz="2100">
                <a:solidFill>
                  <a:schemeClr val="dk1"/>
                </a:solidFill>
              </a:rPr>
              <a:t>What forms at the 2nd Convergent Boundary?</a:t>
            </a:r>
            <a:endParaRPr b="1" sz="21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155CC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546200" y="660000"/>
            <a:ext cx="60879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 txBox="1"/>
          <p:nvPr/>
        </p:nvSpPr>
        <p:spPr>
          <a:xfrm>
            <a:off x="546200" y="1412725"/>
            <a:ext cx="3349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In the 3rd convergent boundary mountains are formed because plates “</a:t>
            </a:r>
            <a:r>
              <a:rPr b="1" lang="en" sz="2600"/>
              <a:t>squish”</a:t>
            </a:r>
            <a:r>
              <a:rPr b="1" lang="en" sz="2600"/>
              <a:t> together.</a:t>
            </a:r>
            <a:endParaRPr b="1" sz="2600"/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5400" y="1520500"/>
            <a:ext cx="4178675" cy="2770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/>
        </p:nvSpPr>
        <p:spPr>
          <a:xfrm>
            <a:off x="1165850" y="528025"/>
            <a:ext cx="649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</a:rPr>
              <a:t>What forms at the 3rd Convergent Boundary?</a:t>
            </a:r>
            <a:endParaRPr b="1" sz="2200"/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1920275" y="507500"/>
            <a:ext cx="7340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100"/>
              <a:t>Divergent Boundary</a:t>
            </a:r>
            <a:endParaRPr b="1" sz="4100"/>
          </a:p>
        </p:txBody>
      </p:sp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975" y="1385675"/>
            <a:ext cx="6662201" cy="33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